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3.xml" ContentType="application/vnd.openxmlformats-officedocument.theme+xml"/>
  <Override PartName="/ppt/slideLayouts/slideLayout9.xml" ContentType="application/vnd.openxmlformats-officedocument.presentationml.slideLayout+xml"/>
  <Override PartName="/ppt/theme/theme4.xml" ContentType="application/vnd.openxmlformats-officedocument.theme+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6" r:id="rId2"/>
    <p:sldMasterId id="2147483664" r:id="rId3"/>
    <p:sldMasterId id="2147483676" r:id="rId4"/>
    <p:sldMasterId id="2147483684" r:id="rId5"/>
  </p:sldMasterIdLst>
  <p:notesMasterIdLst>
    <p:notesMasterId r:id="rId53"/>
  </p:notesMasterIdLst>
  <p:handoutMasterIdLst>
    <p:handoutMasterId r:id="rId54"/>
  </p:handoutMasterIdLst>
  <p:sldIdLst>
    <p:sldId id="318" r:id="rId6"/>
    <p:sldId id="271" r:id="rId7"/>
    <p:sldId id="278" r:id="rId8"/>
    <p:sldId id="279" r:id="rId9"/>
    <p:sldId id="273" r:id="rId10"/>
    <p:sldId id="309" r:id="rId11"/>
    <p:sldId id="319" r:id="rId12"/>
    <p:sldId id="274" r:id="rId13"/>
    <p:sldId id="275" r:id="rId14"/>
    <p:sldId id="320" r:id="rId15"/>
    <p:sldId id="280" r:id="rId16"/>
    <p:sldId id="281" r:id="rId17"/>
    <p:sldId id="282" r:id="rId18"/>
    <p:sldId id="321" r:id="rId19"/>
    <p:sldId id="277" r:id="rId20"/>
    <p:sldId id="324" r:id="rId21"/>
    <p:sldId id="310" r:id="rId22"/>
    <p:sldId id="323" r:id="rId23"/>
    <p:sldId id="276" r:id="rId24"/>
    <p:sldId id="293" r:id="rId25"/>
    <p:sldId id="284" r:id="rId26"/>
    <p:sldId id="303" r:id="rId27"/>
    <p:sldId id="291" r:id="rId28"/>
    <p:sldId id="285" r:id="rId29"/>
    <p:sldId id="302" r:id="rId30"/>
    <p:sldId id="290" r:id="rId31"/>
    <p:sldId id="286" r:id="rId32"/>
    <p:sldId id="301" r:id="rId33"/>
    <p:sldId id="283" r:id="rId34"/>
    <p:sldId id="315" r:id="rId35"/>
    <p:sldId id="299" r:id="rId36"/>
    <p:sldId id="300" r:id="rId37"/>
    <p:sldId id="288" r:id="rId38"/>
    <p:sldId id="298" r:id="rId39"/>
    <p:sldId id="327" r:id="rId40"/>
    <p:sldId id="295" r:id="rId41"/>
    <p:sldId id="296" r:id="rId42"/>
    <p:sldId id="297" r:id="rId43"/>
    <p:sldId id="289" r:id="rId44"/>
    <p:sldId id="304" r:id="rId45"/>
    <p:sldId id="329" r:id="rId46"/>
    <p:sldId id="325" r:id="rId47"/>
    <p:sldId id="313" r:id="rId48"/>
    <p:sldId id="314" r:id="rId49"/>
    <p:sldId id="312" r:id="rId50"/>
    <p:sldId id="317" r:id="rId51"/>
    <p:sldId id="326" r:id="rId52"/>
  </p:sldIdLst>
  <p:sldSz cx="12190413" cy="6859588"/>
  <p:notesSz cx="6858000" cy="9144000"/>
  <p:defaultTextStyle>
    <a:defPPr>
      <a:defRPr lang="cs-CZ"/>
    </a:defPPr>
    <a:lvl1pPr marL="0" algn="l" defTabSz="1007943" rtl="0" eaLnBrk="1" latinLnBrk="0" hangingPunct="1">
      <a:defRPr sz="2000" kern="1200">
        <a:solidFill>
          <a:schemeClr val="tx1"/>
        </a:solidFill>
        <a:latin typeface="+mn-lt"/>
        <a:ea typeface="+mn-ea"/>
        <a:cs typeface="+mn-cs"/>
      </a:defRPr>
    </a:lvl1pPr>
    <a:lvl2pPr marL="503972" algn="l" defTabSz="1007943" rtl="0" eaLnBrk="1" latinLnBrk="0" hangingPunct="1">
      <a:defRPr sz="2000" kern="1200">
        <a:solidFill>
          <a:schemeClr val="tx1"/>
        </a:solidFill>
        <a:latin typeface="+mn-lt"/>
        <a:ea typeface="+mn-ea"/>
        <a:cs typeface="+mn-cs"/>
      </a:defRPr>
    </a:lvl2pPr>
    <a:lvl3pPr marL="1007943" algn="l" defTabSz="1007943" rtl="0" eaLnBrk="1" latinLnBrk="0" hangingPunct="1">
      <a:defRPr sz="2000" kern="1200">
        <a:solidFill>
          <a:schemeClr val="tx1"/>
        </a:solidFill>
        <a:latin typeface="+mn-lt"/>
        <a:ea typeface="+mn-ea"/>
        <a:cs typeface="+mn-cs"/>
      </a:defRPr>
    </a:lvl3pPr>
    <a:lvl4pPr marL="1511915" algn="l" defTabSz="1007943" rtl="0" eaLnBrk="1" latinLnBrk="0" hangingPunct="1">
      <a:defRPr sz="2000" kern="1200">
        <a:solidFill>
          <a:schemeClr val="tx1"/>
        </a:solidFill>
        <a:latin typeface="+mn-lt"/>
        <a:ea typeface="+mn-ea"/>
        <a:cs typeface="+mn-cs"/>
      </a:defRPr>
    </a:lvl4pPr>
    <a:lvl5pPr marL="2015886" algn="l" defTabSz="1007943" rtl="0" eaLnBrk="1" latinLnBrk="0" hangingPunct="1">
      <a:defRPr sz="2000" kern="1200">
        <a:solidFill>
          <a:schemeClr val="tx1"/>
        </a:solidFill>
        <a:latin typeface="+mn-lt"/>
        <a:ea typeface="+mn-ea"/>
        <a:cs typeface="+mn-cs"/>
      </a:defRPr>
    </a:lvl5pPr>
    <a:lvl6pPr marL="2519858" algn="l" defTabSz="1007943" rtl="0" eaLnBrk="1" latinLnBrk="0" hangingPunct="1">
      <a:defRPr sz="2000" kern="1200">
        <a:solidFill>
          <a:schemeClr val="tx1"/>
        </a:solidFill>
        <a:latin typeface="+mn-lt"/>
        <a:ea typeface="+mn-ea"/>
        <a:cs typeface="+mn-cs"/>
      </a:defRPr>
    </a:lvl6pPr>
    <a:lvl7pPr marL="3023829" algn="l" defTabSz="1007943" rtl="0" eaLnBrk="1" latinLnBrk="0" hangingPunct="1">
      <a:defRPr sz="2000" kern="1200">
        <a:solidFill>
          <a:schemeClr val="tx1"/>
        </a:solidFill>
        <a:latin typeface="+mn-lt"/>
        <a:ea typeface="+mn-ea"/>
        <a:cs typeface="+mn-cs"/>
      </a:defRPr>
    </a:lvl7pPr>
    <a:lvl8pPr marL="3527801" algn="l" defTabSz="1007943" rtl="0" eaLnBrk="1" latinLnBrk="0" hangingPunct="1">
      <a:defRPr sz="2000" kern="1200">
        <a:solidFill>
          <a:schemeClr val="tx1"/>
        </a:solidFill>
        <a:latin typeface="+mn-lt"/>
        <a:ea typeface="+mn-ea"/>
        <a:cs typeface="+mn-cs"/>
      </a:defRPr>
    </a:lvl8pPr>
    <a:lvl9pPr marL="4031772" algn="l" defTabSz="1007943" rtl="0" eaLnBrk="1" latinLnBrk="0" hangingPunct="1">
      <a:defRPr sz="20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382">
          <p15:clr>
            <a:srgbClr val="A4A3A4"/>
          </p15:clr>
        </p15:guide>
        <p15:guide id="2" orient="horz" pos="4428">
          <p15:clr>
            <a:srgbClr val="A4A3A4"/>
          </p15:clr>
        </p15:guide>
        <p15:guide id="3" orient="horz" pos="762">
          <p15:clr>
            <a:srgbClr val="A4A3A4"/>
          </p15:clr>
        </p15:guide>
        <p15:guide id="4" pos="3175">
          <p15:clr>
            <a:srgbClr val="A4A3A4"/>
          </p15:clr>
        </p15:guide>
        <p15:guide id="5" pos="180">
          <p15:clr>
            <a:srgbClr val="A4A3A4"/>
          </p15:clr>
        </p15:guide>
        <p15:guide id="6" pos="6180">
          <p15:clr>
            <a:srgbClr val="A4A3A4"/>
          </p15:clr>
        </p15:guide>
        <p15:guide id="7" orient="horz" pos="2161">
          <p15:clr>
            <a:srgbClr val="A4A3A4"/>
          </p15:clr>
        </p15:guide>
        <p15:guide id="8" orient="horz" pos="4017">
          <p15:clr>
            <a:srgbClr val="A4A3A4"/>
          </p15:clr>
        </p15:guide>
        <p15:guide id="9" orient="horz" pos="691">
          <p15:clr>
            <a:srgbClr val="A4A3A4"/>
          </p15:clr>
        </p15:guide>
        <p15:guide id="10" pos="3840">
          <p15:clr>
            <a:srgbClr val="A4A3A4"/>
          </p15:clr>
        </p15:guide>
        <p15:guide id="11" pos="218">
          <p15:clr>
            <a:srgbClr val="A4A3A4"/>
          </p15:clr>
        </p15:guide>
        <p15:guide id="12" pos="7473">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23232"/>
    <a:srgbClr val="0F3D99"/>
    <a:srgbClr val="333333"/>
    <a:srgbClr val="2D40C6"/>
    <a:srgbClr val="002882"/>
    <a:srgbClr val="4C4C4C"/>
    <a:srgbClr val="7B7B7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2FA1D69-12EE-45E6-A344-746BFCB3278F}" v="40" dt="2023-09-24T17:11:27.93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872" autoAdjust="0"/>
    <p:restoredTop sz="94660"/>
  </p:normalViewPr>
  <p:slideViewPr>
    <p:cSldViewPr>
      <p:cViewPr varScale="1">
        <p:scale>
          <a:sx n="128" d="100"/>
          <a:sy n="128" d="100"/>
        </p:scale>
        <p:origin x="464" y="176"/>
      </p:cViewPr>
      <p:guideLst>
        <p:guide orient="horz" pos="2382"/>
        <p:guide orient="horz" pos="4428"/>
        <p:guide orient="horz" pos="762"/>
        <p:guide pos="3175"/>
        <p:guide pos="180"/>
        <p:guide pos="6180"/>
        <p:guide orient="horz" pos="2161"/>
        <p:guide orient="horz" pos="4017"/>
        <p:guide orient="horz" pos="691"/>
        <p:guide pos="3840"/>
        <p:guide pos="218"/>
        <p:guide pos="7473"/>
      </p:guideLst>
    </p:cSldViewPr>
  </p:slideViewPr>
  <p:notesTextViewPr>
    <p:cViewPr>
      <p:scale>
        <a:sx n="1" d="1"/>
        <a:sy n="1" d="1"/>
      </p:scale>
      <p:origin x="0" y="0"/>
    </p:cViewPr>
  </p:notesTextViewPr>
  <p:sorterViewPr>
    <p:cViewPr>
      <p:scale>
        <a:sx n="100" d="100"/>
        <a:sy n="100" d="100"/>
      </p:scale>
      <p:origin x="0" y="0"/>
    </p:cViewPr>
  </p:sorterViewPr>
  <p:notesViewPr>
    <p:cSldViewPr>
      <p:cViewPr varScale="1">
        <p:scale>
          <a:sx n="98" d="100"/>
          <a:sy n="98" d="100"/>
        </p:scale>
        <p:origin x="-3564"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presProps" Target="presProps.xml"/><Relationship Id="rId63" Type="http://schemas.openxmlformats.org/officeDocument/2006/relationships/customXml" Target="../customXml/item3.xml"/><Relationship Id="rId7" Type="http://schemas.openxmlformats.org/officeDocument/2006/relationships/slide" Target="slides/slide2.xml"/><Relationship Id="rId2" Type="http://schemas.openxmlformats.org/officeDocument/2006/relationships/slideMaster" Target="slideMasters/slideMaster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notesMaster" Target="notesMasters/notesMaster1.xml"/><Relationship Id="rId58" Type="http://schemas.openxmlformats.org/officeDocument/2006/relationships/tableStyles" Target="tableStyles.xml"/><Relationship Id="rId5" Type="http://schemas.openxmlformats.org/officeDocument/2006/relationships/slideMaster" Target="slideMasters/slideMaster5.xml"/><Relationship Id="rId61" Type="http://schemas.openxmlformats.org/officeDocument/2006/relationships/customXml" Target="../customXml/item1.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viewProps" Target="viewProps.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microsoft.com/office/2016/11/relationships/changesInfo" Target="changesInfos/changesInfo1.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handoutMaster" Target="handoutMasters/handoutMaster1.xml"/><Relationship Id="rId62" Type="http://schemas.openxmlformats.org/officeDocument/2006/relationships/customXml" Target="../customXml/item2.xml"/><Relationship Id="rId1" Type="http://schemas.openxmlformats.org/officeDocument/2006/relationships/slideMaster" Target="slideMasters/slideMaster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theme" Target="theme/theme1.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microsoft.com/office/2015/10/relationships/revisionInfo" Target="revisionInfo.xml"/><Relationship Id="rId4" Type="http://schemas.openxmlformats.org/officeDocument/2006/relationships/slideMaster" Target="slideMasters/slideMaster4.xml"/><Relationship Id="rId9"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ilip Janovič" userId="9894156e82266dc1" providerId="Windows Live" clId="Web-{52FA1D69-12EE-45E6-A344-746BFCB3278F}"/>
    <pc:docChg chg="addSld delSld modSld">
      <pc:chgData name="Filip Janovič" userId="9894156e82266dc1" providerId="Windows Live" clId="Web-{52FA1D69-12EE-45E6-A344-746BFCB3278F}" dt="2023-09-24T17:11:24.064" v="36" actId="20577"/>
      <pc:docMkLst>
        <pc:docMk/>
      </pc:docMkLst>
      <pc:sldChg chg="modSp new del">
        <pc:chgData name="Filip Janovič" userId="9894156e82266dc1" providerId="Windows Live" clId="Web-{52FA1D69-12EE-45E6-A344-746BFCB3278F}" dt="2023-09-24T17:06:52.325" v="6"/>
        <pc:sldMkLst>
          <pc:docMk/>
          <pc:sldMk cId="2952333626" sldId="328"/>
        </pc:sldMkLst>
        <pc:spChg chg="mod">
          <ac:chgData name="Filip Janovič" userId="9894156e82266dc1" providerId="Windows Live" clId="Web-{52FA1D69-12EE-45E6-A344-746BFCB3278F}" dt="2023-09-24T17:06:36.433" v="3" actId="20577"/>
          <ac:spMkLst>
            <pc:docMk/>
            <pc:sldMk cId="2952333626" sldId="328"/>
            <ac:spMk id="2" creationId="{DEA4395A-47D9-3CBE-5213-FD1CBE5DC53B}"/>
          </ac:spMkLst>
        </pc:spChg>
      </pc:sldChg>
      <pc:sldChg chg="addSp delSp modSp new">
        <pc:chgData name="Filip Janovič" userId="9894156e82266dc1" providerId="Windows Live" clId="Web-{52FA1D69-12EE-45E6-A344-746BFCB3278F}" dt="2023-09-24T17:11:24.064" v="36" actId="20577"/>
        <pc:sldMkLst>
          <pc:docMk/>
          <pc:sldMk cId="3101924205" sldId="329"/>
        </pc:sldMkLst>
        <pc:spChg chg="mod">
          <ac:chgData name="Filip Janovič" userId="9894156e82266dc1" providerId="Windows Live" clId="Web-{52FA1D69-12EE-45E6-A344-746BFCB3278F}" dt="2023-09-24T17:06:50.809" v="5" actId="20577"/>
          <ac:spMkLst>
            <pc:docMk/>
            <pc:sldMk cId="3101924205" sldId="329"/>
            <ac:spMk id="4" creationId="{33213382-F8A1-CEB7-FB05-26E8BC5B29C3}"/>
          </ac:spMkLst>
        </pc:spChg>
        <pc:spChg chg="mod">
          <ac:chgData name="Filip Janovič" userId="9894156e82266dc1" providerId="Windows Live" clId="Web-{52FA1D69-12EE-45E6-A344-746BFCB3278F}" dt="2023-09-24T17:11:24.064" v="36" actId="20577"/>
          <ac:spMkLst>
            <pc:docMk/>
            <pc:sldMk cId="3101924205" sldId="329"/>
            <ac:spMk id="5" creationId="{4DEBAFC7-460C-DCD9-AC12-FEA234006064}"/>
          </ac:spMkLst>
        </pc:spChg>
        <pc:picChg chg="add mod">
          <ac:chgData name="Filip Janovič" userId="9894156e82266dc1" providerId="Windows Live" clId="Web-{52FA1D69-12EE-45E6-A344-746BFCB3278F}" dt="2023-09-24T17:10:56.875" v="29" actId="14100"/>
          <ac:picMkLst>
            <pc:docMk/>
            <pc:sldMk cId="3101924205" sldId="329"/>
            <ac:picMk id="6" creationId="{C8693ACE-3F69-AFC1-3223-0A7CE9926D74}"/>
          </ac:picMkLst>
        </pc:picChg>
        <pc:picChg chg="add del mod">
          <ac:chgData name="Filip Janovič" userId="9894156e82266dc1" providerId="Windows Live" clId="Web-{52FA1D69-12EE-45E6-A344-746BFCB3278F}" dt="2023-09-24T17:09:29.056" v="13"/>
          <ac:picMkLst>
            <pc:docMk/>
            <pc:sldMk cId="3101924205" sldId="329"/>
            <ac:picMk id="7" creationId="{8B0CB46D-1C57-8691-DB76-12781792A5C0}"/>
          </ac:picMkLst>
        </pc:picChg>
        <pc:picChg chg="add mod">
          <ac:chgData name="Filip Janovič" userId="9894156e82266dc1" providerId="Windows Live" clId="Web-{52FA1D69-12EE-45E6-A344-746BFCB3278F}" dt="2023-09-24T17:11:01.156" v="32" actId="1076"/>
          <ac:picMkLst>
            <pc:docMk/>
            <pc:sldMk cId="3101924205" sldId="329"/>
            <ac:picMk id="8" creationId="{5165EBCC-BD61-20E6-2FED-C90B1C390E19}"/>
          </ac:picMkLst>
        </pc:picChg>
        <pc:picChg chg="add del mod">
          <ac:chgData name="Filip Janovič" userId="9894156e82266dc1" providerId="Windows Live" clId="Web-{52FA1D69-12EE-45E6-A344-746BFCB3278F}" dt="2023-09-24T17:10:05.761" v="20"/>
          <ac:picMkLst>
            <pc:docMk/>
            <pc:sldMk cId="3101924205" sldId="329"/>
            <ac:picMk id="9" creationId="{46A82384-5FE4-D12C-624C-C0280DE70B69}"/>
          </ac:picMkLst>
        </pc:picChg>
        <pc:picChg chg="add mod">
          <ac:chgData name="Filip Janovič" userId="9894156e82266dc1" providerId="Windows Live" clId="Web-{52FA1D69-12EE-45E6-A344-746BFCB3278F}" dt="2023-09-24T17:10:59.625" v="31" actId="1076"/>
          <ac:picMkLst>
            <pc:docMk/>
            <pc:sldMk cId="3101924205" sldId="329"/>
            <ac:picMk id="10" creationId="{3BD36728-CCF5-39ED-D2CE-3C5A0B1C5EFD}"/>
          </ac:picMkLst>
        </pc:picChg>
        <pc:picChg chg="add del mod">
          <ac:chgData name="Filip Janovič" userId="9894156e82266dc1" providerId="Windows Live" clId="Web-{52FA1D69-12EE-45E6-A344-746BFCB3278F}" dt="2023-09-24T17:10:50.327" v="26"/>
          <ac:picMkLst>
            <pc:docMk/>
            <pc:sldMk cId="3101924205" sldId="329"/>
            <ac:picMk id="11" creationId="{B0AEB578-0EEE-7F39-AB1B-3BD941CD6637}"/>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Zástupný symbol pro číslo snímku 4"/>
          <p:cNvSpPr>
            <a:spLocks noGrp="1"/>
          </p:cNvSpPr>
          <p:nvPr>
            <p:ph type="sldNum" sz="quarter" idx="3"/>
          </p:nvPr>
        </p:nvSpPr>
        <p:spPr>
          <a:xfrm>
            <a:off x="1916832" y="8686800"/>
            <a:ext cx="2971800" cy="457200"/>
          </a:xfrm>
          <a:prstGeom prst="rect">
            <a:avLst/>
          </a:prstGeom>
        </p:spPr>
        <p:txBody>
          <a:bodyPr vert="horz" lIns="91440" tIns="45720" rIns="91440" bIns="45720" rtlCol="0" anchor="ctr" anchorCtr="1"/>
          <a:lstStyle>
            <a:lvl1pPr algn="r">
              <a:defRPr sz="1200"/>
            </a:lvl1pPr>
          </a:lstStyle>
          <a:p>
            <a:fld id="{BEF3CE7E-4E3F-4233-B8D2-DD54C9E0FE84}" type="slidenum">
              <a:rPr lang="cs-CZ" sz="1000" smtClean="0">
                <a:latin typeface="Arial" pitchFamily="34" charset="0"/>
                <a:cs typeface="Arial" pitchFamily="34" charset="0"/>
              </a:rPr>
              <a:t>‹#›</a:t>
            </a:fld>
            <a:endParaRPr lang="cs-CZ" sz="1000" dirty="0">
              <a:latin typeface="Arial" pitchFamily="34" charset="0"/>
              <a:cs typeface="Arial" pitchFamily="34" charset="0"/>
            </a:endParaRPr>
          </a:p>
        </p:txBody>
      </p:sp>
    </p:spTree>
    <p:extLst>
      <p:ext uri="{BB962C8B-B14F-4D97-AF65-F5344CB8AC3E}">
        <p14:creationId xmlns:p14="http://schemas.microsoft.com/office/powerpoint/2010/main" val="22819956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Zástupný symbol pro obrázek snímku 3"/>
          <p:cNvSpPr>
            <a:spLocks noGrp="1" noRot="1" noChangeAspect="1"/>
          </p:cNvSpPr>
          <p:nvPr>
            <p:ph type="sldImg" idx="2"/>
          </p:nvPr>
        </p:nvSpPr>
        <p:spPr>
          <a:xfrm>
            <a:off x="382588" y="971550"/>
            <a:ext cx="6092825" cy="3429000"/>
          </a:xfrm>
          <a:prstGeom prst="rect">
            <a:avLst/>
          </a:prstGeom>
          <a:noFill/>
          <a:ln w="6350">
            <a:solidFill>
              <a:schemeClr val="tx1">
                <a:lumMod val="50000"/>
                <a:lumOff val="50000"/>
              </a:schemeClr>
            </a:solidFill>
          </a:ln>
        </p:spPr>
        <p:txBody>
          <a:bodyPr vert="horz" lIns="91440" tIns="45720" rIns="91440" bIns="45720" rtlCol="0" anchor="ctr"/>
          <a:lstStyle/>
          <a:p>
            <a:endParaRPr lang="cs-CZ"/>
          </a:p>
        </p:txBody>
      </p:sp>
      <p:sp>
        <p:nvSpPr>
          <p:cNvPr id="5" name="Zástupný symbol pro poznámky 4"/>
          <p:cNvSpPr>
            <a:spLocks noGrp="1"/>
          </p:cNvSpPr>
          <p:nvPr>
            <p:ph type="body" sz="quarter" idx="3"/>
          </p:nvPr>
        </p:nvSpPr>
        <p:spPr>
          <a:xfrm>
            <a:off x="1052736" y="4572000"/>
            <a:ext cx="4752528" cy="3886200"/>
          </a:xfrm>
          <a:prstGeom prst="rect">
            <a:avLst/>
          </a:prstGeom>
        </p:spPr>
        <p:txBody>
          <a:bodyPr vert="horz" lIns="91440" tIns="45720" rIns="91440" bIns="45720" rtlCol="0"/>
          <a:lstStyle/>
          <a:p>
            <a:pPr lvl="0"/>
            <a:r>
              <a:rPr lang="cs-CZ" dirty="0"/>
              <a:t>Kliknutím lze upravit styly předlohy textu.</a:t>
            </a:r>
          </a:p>
          <a:p>
            <a:pPr lvl="1"/>
            <a:r>
              <a:rPr lang="cs-CZ" dirty="0"/>
              <a:t>Druhá úroveň</a:t>
            </a:r>
          </a:p>
          <a:p>
            <a:pPr lvl="2"/>
            <a:r>
              <a:rPr lang="cs-CZ" dirty="0"/>
              <a:t>Třetí úroveň</a:t>
            </a:r>
          </a:p>
          <a:p>
            <a:pPr lvl="3"/>
            <a:r>
              <a:rPr lang="cs-CZ" dirty="0"/>
              <a:t>Čtvrtá úroveň</a:t>
            </a:r>
          </a:p>
          <a:p>
            <a:pPr lvl="4"/>
            <a:r>
              <a:rPr lang="cs-CZ" dirty="0"/>
              <a:t>Pátá úroveň</a:t>
            </a:r>
          </a:p>
        </p:txBody>
      </p:sp>
      <p:sp>
        <p:nvSpPr>
          <p:cNvPr id="7" name="Zástupný symbol pro číslo snímku 6"/>
          <p:cNvSpPr>
            <a:spLocks noGrp="1"/>
          </p:cNvSpPr>
          <p:nvPr>
            <p:ph type="sldNum" sz="quarter" idx="5"/>
          </p:nvPr>
        </p:nvSpPr>
        <p:spPr>
          <a:xfrm>
            <a:off x="1943100" y="8685213"/>
            <a:ext cx="2971800" cy="457200"/>
          </a:xfrm>
          <a:prstGeom prst="rect">
            <a:avLst/>
          </a:prstGeom>
        </p:spPr>
        <p:txBody>
          <a:bodyPr vert="horz" lIns="91440" tIns="45720" rIns="91440" bIns="45720" rtlCol="0" anchor="ctr" anchorCtr="1"/>
          <a:lstStyle>
            <a:lvl1pPr algn="r">
              <a:defRPr sz="1000">
                <a:latin typeface="Arial" pitchFamily="34" charset="0"/>
                <a:cs typeface="Arial" pitchFamily="34" charset="0"/>
              </a:defRPr>
            </a:lvl1pPr>
          </a:lstStyle>
          <a:p>
            <a:fld id="{A3618C13-B4EE-4E2B-AD3C-9B488152EA8C}" type="slidenum">
              <a:rPr lang="cs-CZ" smtClean="0"/>
              <a:pPr/>
              <a:t>‹#›</a:t>
            </a:fld>
            <a:endParaRPr lang="cs-CZ" dirty="0"/>
          </a:p>
        </p:txBody>
      </p:sp>
    </p:spTree>
    <p:extLst>
      <p:ext uri="{BB962C8B-B14F-4D97-AF65-F5344CB8AC3E}">
        <p14:creationId xmlns:p14="http://schemas.microsoft.com/office/powerpoint/2010/main" val="3054370027"/>
      </p:ext>
    </p:extLst>
  </p:cSld>
  <p:clrMap bg1="lt1" tx1="dk1" bg2="lt2" tx2="dk2" accent1="accent1" accent2="accent2" accent3="accent3" accent4="accent4" accent5="accent5" accent6="accent6" hlink="hlink" folHlink="folHlink"/>
  <p:notesStyle>
    <a:lvl1pPr marL="0" algn="l" defTabSz="1007943" rtl="0" eaLnBrk="1" latinLnBrk="0" hangingPunct="1">
      <a:defRPr sz="1050" kern="1200">
        <a:solidFill>
          <a:schemeClr val="tx1"/>
        </a:solidFill>
        <a:latin typeface="Arial" pitchFamily="34" charset="0"/>
        <a:ea typeface="+mn-ea"/>
        <a:cs typeface="Arial" pitchFamily="34" charset="0"/>
      </a:defRPr>
    </a:lvl1pPr>
    <a:lvl2pPr marL="503972" indent="0" algn="l" defTabSz="1007943" rtl="0" eaLnBrk="1" latinLnBrk="0" hangingPunct="1">
      <a:buFont typeface="Arial" pitchFamily="34" charset="0"/>
      <a:buNone/>
      <a:defRPr sz="1050" kern="1200">
        <a:solidFill>
          <a:schemeClr val="tx1"/>
        </a:solidFill>
        <a:latin typeface="Arial" pitchFamily="34" charset="0"/>
        <a:ea typeface="+mn-ea"/>
        <a:cs typeface="Arial" pitchFamily="34" charset="0"/>
      </a:defRPr>
    </a:lvl2pPr>
    <a:lvl3pPr marL="1007943" algn="l" defTabSz="1007943" rtl="0" eaLnBrk="1" latinLnBrk="0" hangingPunct="1">
      <a:defRPr sz="1050" kern="1200">
        <a:solidFill>
          <a:schemeClr val="tx1"/>
        </a:solidFill>
        <a:latin typeface="Arial" pitchFamily="34" charset="0"/>
        <a:ea typeface="+mn-ea"/>
        <a:cs typeface="Arial" pitchFamily="34" charset="0"/>
      </a:defRPr>
    </a:lvl3pPr>
    <a:lvl4pPr marL="1511915" algn="l" defTabSz="1007943" rtl="0" eaLnBrk="1" latinLnBrk="0" hangingPunct="1">
      <a:defRPr sz="1050" kern="1200">
        <a:solidFill>
          <a:schemeClr val="tx1"/>
        </a:solidFill>
        <a:latin typeface="Arial" pitchFamily="34" charset="0"/>
        <a:ea typeface="+mn-ea"/>
        <a:cs typeface="Arial" pitchFamily="34" charset="0"/>
      </a:defRPr>
    </a:lvl4pPr>
    <a:lvl5pPr marL="2015886" algn="l" defTabSz="1007943" rtl="0" eaLnBrk="1" latinLnBrk="0" hangingPunct="1">
      <a:defRPr sz="1050" kern="1200">
        <a:solidFill>
          <a:schemeClr val="tx1"/>
        </a:solidFill>
        <a:latin typeface="Arial" pitchFamily="34" charset="0"/>
        <a:ea typeface="+mn-ea"/>
        <a:cs typeface="Arial" pitchFamily="34" charset="0"/>
      </a:defRPr>
    </a:lvl5pPr>
    <a:lvl6pPr marL="2519858" algn="l" defTabSz="1007943" rtl="0" eaLnBrk="1" latinLnBrk="0" hangingPunct="1">
      <a:defRPr sz="1300" kern="1200">
        <a:solidFill>
          <a:schemeClr val="tx1"/>
        </a:solidFill>
        <a:latin typeface="+mn-lt"/>
        <a:ea typeface="+mn-ea"/>
        <a:cs typeface="+mn-cs"/>
      </a:defRPr>
    </a:lvl6pPr>
    <a:lvl7pPr marL="3023829" algn="l" defTabSz="1007943" rtl="0" eaLnBrk="1" latinLnBrk="0" hangingPunct="1">
      <a:defRPr sz="1300" kern="1200">
        <a:solidFill>
          <a:schemeClr val="tx1"/>
        </a:solidFill>
        <a:latin typeface="+mn-lt"/>
        <a:ea typeface="+mn-ea"/>
        <a:cs typeface="+mn-cs"/>
      </a:defRPr>
    </a:lvl7pPr>
    <a:lvl8pPr marL="3527801" algn="l" defTabSz="1007943" rtl="0" eaLnBrk="1" latinLnBrk="0" hangingPunct="1">
      <a:defRPr sz="1300" kern="1200">
        <a:solidFill>
          <a:schemeClr val="tx1"/>
        </a:solidFill>
        <a:latin typeface="+mn-lt"/>
        <a:ea typeface="+mn-ea"/>
        <a:cs typeface="+mn-cs"/>
      </a:defRPr>
    </a:lvl8pPr>
    <a:lvl9pPr marL="4031772" algn="l" defTabSz="1007943" rtl="0" eaLnBrk="1" latinLnBrk="0" hangingPunct="1">
      <a:defRPr sz="13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Master" Target="../slideMasters/slideMaster5.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5.png"/><Relationship Id="rId2" Type="http://schemas.openxmlformats.org/officeDocument/2006/relationships/image" Target="../media/image6.png"/><Relationship Id="rId1" Type="http://schemas.openxmlformats.org/officeDocument/2006/relationships/slideMaster" Target="../slideMasters/slideMaster5.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8.png"/><Relationship Id="rId2" Type="http://schemas.openxmlformats.org/officeDocument/2006/relationships/image" Target="../media/image6.png"/><Relationship Id="rId1" Type="http://schemas.openxmlformats.org/officeDocument/2006/relationships/slideMaster" Target="../slideMasters/slideMaster5.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2.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22.png"/><Relationship Id="rId2" Type="http://schemas.openxmlformats.org/officeDocument/2006/relationships/image" Target="../media/image6.png"/><Relationship Id="rId1" Type="http://schemas.openxmlformats.org/officeDocument/2006/relationships/slideMaster" Target="../slideMasters/slideMaster5.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22.png"/><Relationship Id="rId2" Type="http://schemas.openxmlformats.org/officeDocument/2006/relationships/image" Target="../media/image6.png"/><Relationship Id="rId1" Type="http://schemas.openxmlformats.org/officeDocument/2006/relationships/slideMaster" Target="../slideMasters/slideMaster5.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19.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28.png"/><Relationship Id="rId2" Type="http://schemas.openxmlformats.org/officeDocument/2006/relationships/image" Target="../media/image6.png"/><Relationship Id="rId1" Type="http://schemas.openxmlformats.org/officeDocument/2006/relationships/slideMaster" Target="../slideMasters/slideMaster5.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31.png"/><Relationship Id="rId2" Type="http://schemas.openxmlformats.org/officeDocument/2006/relationships/image" Target="../media/image6.png"/><Relationship Id="rId1" Type="http://schemas.openxmlformats.org/officeDocument/2006/relationships/slideMaster" Target="../slideMasters/slideMaster5.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5.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5.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5.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43.png"/><Relationship Id="rId2" Type="http://schemas.openxmlformats.org/officeDocument/2006/relationships/image" Target="../media/image6.png"/><Relationship Id="rId1" Type="http://schemas.openxmlformats.org/officeDocument/2006/relationships/slideMaster" Target="../slideMasters/slideMaster5.xml"/><Relationship Id="rId6" Type="http://schemas.openxmlformats.org/officeDocument/2006/relationships/image" Target="../media/image42.png"/><Relationship Id="rId5" Type="http://schemas.openxmlformats.org/officeDocument/2006/relationships/image" Target="../media/image20.png"/><Relationship Id="rId4" Type="http://schemas.openxmlformats.org/officeDocument/2006/relationships/image" Target="../media/image4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Master" Target="../slideMasters/slideMaster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Only" preserve="1">
  <p:cSld name="Pouze nadpis">
    <p:spTree>
      <p:nvGrpSpPr>
        <p:cNvPr id="1" name=""/>
        <p:cNvGrpSpPr/>
        <p:nvPr/>
      </p:nvGrpSpPr>
      <p:grpSpPr>
        <a:xfrm>
          <a:off x="0" y="0"/>
          <a:ext cx="0" cy="0"/>
          <a:chOff x="0" y="0"/>
          <a:chExt cx="0" cy="0"/>
        </a:xfrm>
      </p:grpSpPr>
      <p:sp>
        <p:nvSpPr>
          <p:cNvPr id="2" name="Nadpis 1"/>
          <p:cNvSpPr>
            <a:spLocks noGrp="1"/>
          </p:cNvSpPr>
          <p:nvPr>
            <p:ph type="title"/>
          </p:nvPr>
        </p:nvSpPr>
        <p:spPr>
          <a:xfrm>
            <a:off x="335317" y="2645885"/>
            <a:ext cx="11519780" cy="2004908"/>
          </a:xfrm>
          <a:prstGeom prst="rect">
            <a:avLst/>
          </a:prstGeom>
        </p:spPr>
        <p:txBody>
          <a:bodyPr anchor="ctr" anchorCtr="0">
            <a:noAutofit/>
          </a:bodyPr>
          <a:lstStyle>
            <a:lvl1pPr algn="l">
              <a:lnSpc>
                <a:spcPct val="120000"/>
              </a:lnSpc>
              <a:defRPr sz="5400" b="1">
                <a:solidFill>
                  <a:srgbClr val="7B7B7B"/>
                </a:solidFill>
                <a:latin typeface="Arial" pitchFamily="34" charset="0"/>
                <a:cs typeface="Arial" pitchFamily="34" charset="0"/>
              </a:defRPr>
            </a:lvl1pPr>
          </a:lstStyle>
          <a:p>
            <a:r>
              <a:rPr lang="en-US"/>
              <a:t>Click to edit Master title style</a:t>
            </a:r>
            <a:endParaRPr lang="cs-CZ" dirty="0"/>
          </a:p>
        </p:txBody>
      </p:sp>
    </p:spTree>
    <p:extLst>
      <p:ext uri="{BB962C8B-B14F-4D97-AF65-F5344CB8AC3E}">
        <p14:creationId xmlns:p14="http://schemas.microsoft.com/office/powerpoint/2010/main" val="569741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pic>
        <p:nvPicPr>
          <p:cNvPr id="11" name="Obrázek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0413" cy="6859588"/>
          </a:xfrm>
          <a:prstGeom prst="rect">
            <a:avLst/>
          </a:prstGeom>
        </p:spPr>
      </p:pic>
      <p:sp>
        <p:nvSpPr>
          <p:cNvPr id="2" name="Nadpis 1"/>
          <p:cNvSpPr>
            <a:spLocks noGrp="1"/>
          </p:cNvSpPr>
          <p:nvPr>
            <p:ph type="title" hasCustomPrompt="1"/>
          </p:nvPr>
        </p:nvSpPr>
        <p:spPr>
          <a:xfrm>
            <a:off x="-76790" y="1966055"/>
            <a:ext cx="11547297" cy="1173872"/>
          </a:xfrm>
          <a:noFill/>
          <a:effectLst/>
        </p:spPr>
        <p:txBody>
          <a:bodyPr wrap="square">
            <a:normAutofit/>
          </a:bodyPr>
          <a:lstStyle>
            <a:lvl1pPr marL="795520" indent="-795520">
              <a:lnSpc>
                <a:spcPts val="4500"/>
              </a:lnSpc>
              <a:buClr>
                <a:srgbClr val="00BEFF"/>
              </a:buClr>
              <a:buSzPct val="145000"/>
              <a:buFont typeface="Arial" panose="020B0604020202020204" pitchFamily="34" charset="0"/>
              <a:buChar char="■"/>
              <a:defRPr sz="4500" baseline="0">
                <a:solidFill>
                  <a:schemeClr val="bg1"/>
                </a:solidFill>
              </a:defRPr>
            </a:lvl1pPr>
          </a:lstStyle>
          <a:p>
            <a:r>
              <a:rPr lang="en-US" noProof="0" dirty="0"/>
              <a:t>Click to add title</a:t>
            </a:r>
          </a:p>
        </p:txBody>
      </p:sp>
      <p:sp>
        <p:nvSpPr>
          <p:cNvPr id="7" name="Subtitle 2"/>
          <p:cNvSpPr>
            <a:spLocks noGrp="1"/>
          </p:cNvSpPr>
          <p:nvPr>
            <p:ph type="subTitle" idx="1" hasCustomPrompt="1"/>
          </p:nvPr>
        </p:nvSpPr>
        <p:spPr>
          <a:xfrm>
            <a:off x="719907" y="3240752"/>
            <a:ext cx="10750600" cy="384810"/>
          </a:xfrm>
        </p:spPr>
        <p:txBody>
          <a:bodyPr lIns="0" rIns="0">
            <a:spAutoFit/>
          </a:bodyPr>
          <a:lstStyle>
            <a:lvl1pPr marL="0" indent="0" algn="l">
              <a:lnSpc>
                <a:spcPts val="3000"/>
              </a:lnSpc>
              <a:buNone/>
              <a:defRPr sz="2600" baseline="0">
                <a:solidFill>
                  <a:schemeClr val="bg1"/>
                </a:solidFill>
              </a:defRPr>
            </a:lvl1pPr>
            <a:lvl2pPr marL="342858" indent="0" algn="ctr">
              <a:buNone/>
              <a:defRPr sz="1500"/>
            </a:lvl2pPr>
            <a:lvl3pPr marL="685714" indent="0" algn="ctr">
              <a:buNone/>
              <a:defRPr sz="1350"/>
            </a:lvl3pPr>
            <a:lvl4pPr marL="1028572" indent="0" algn="ctr">
              <a:buNone/>
              <a:defRPr sz="1200"/>
            </a:lvl4pPr>
            <a:lvl5pPr marL="1371429" indent="0" algn="ctr">
              <a:buNone/>
              <a:defRPr sz="1200"/>
            </a:lvl5pPr>
            <a:lvl6pPr marL="1714286" indent="0" algn="ctr">
              <a:buNone/>
              <a:defRPr sz="1200"/>
            </a:lvl6pPr>
            <a:lvl7pPr marL="2057142" indent="0" algn="ctr">
              <a:buNone/>
              <a:defRPr sz="1200"/>
            </a:lvl7pPr>
            <a:lvl8pPr marL="2400000" indent="0" algn="ctr">
              <a:buNone/>
              <a:defRPr sz="1200"/>
            </a:lvl8pPr>
            <a:lvl9pPr marL="2742858" indent="0" algn="ctr">
              <a:buNone/>
              <a:defRPr sz="1200"/>
            </a:lvl9pPr>
          </a:lstStyle>
          <a:p>
            <a:r>
              <a:rPr lang="en-US" noProof="0" dirty="0"/>
              <a:t>Click to add subtitle</a:t>
            </a:r>
          </a:p>
        </p:txBody>
      </p:sp>
      <p:sp>
        <p:nvSpPr>
          <p:cNvPr id="8" name="Text Placeholder 6"/>
          <p:cNvSpPr>
            <a:spLocks noGrp="1"/>
          </p:cNvSpPr>
          <p:nvPr>
            <p:ph type="body" sz="quarter" idx="13" hasCustomPrompt="1"/>
          </p:nvPr>
        </p:nvSpPr>
        <p:spPr>
          <a:xfrm>
            <a:off x="719907" y="5165864"/>
            <a:ext cx="3651616" cy="336983"/>
          </a:xfrm>
        </p:spPr>
        <p:txBody>
          <a:bodyPr lIns="0" rIns="0">
            <a:noAutofit/>
          </a:bodyPr>
          <a:lstStyle>
            <a:lvl1pPr marL="0" indent="0">
              <a:buNone/>
              <a:defRPr sz="1875" baseline="0">
                <a:solidFill>
                  <a:schemeClr val="bg1"/>
                </a:solidFill>
              </a:defRPr>
            </a:lvl1pPr>
            <a:lvl2pPr marL="342858" indent="0">
              <a:buNone/>
              <a:defRPr sz="1800">
                <a:solidFill>
                  <a:schemeClr val="bg1"/>
                </a:solidFill>
              </a:defRPr>
            </a:lvl2pPr>
            <a:lvl3pPr marL="685714" indent="0">
              <a:buNone/>
              <a:defRPr sz="1800">
                <a:solidFill>
                  <a:schemeClr val="bg1"/>
                </a:solidFill>
              </a:defRPr>
            </a:lvl3pPr>
            <a:lvl4pPr marL="1028572" indent="0">
              <a:buNone/>
              <a:defRPr sz="1800">
                <a:solidFill>
                  <a:schemeClr val="bg1"/>
                </a:solidFill>
              </a:defRPr>
            </a:lvl4pPr>
            <a:lvl5pPr marL="1371429" indent="0">
              <a:buNone/>
              <a:defRPr sz="1800">
                <a:solidFill>
                  <a:schemeClr val="bg1"/>
                </a:solidFill>
              </a:defRPr>
            </a:lvl5pPr>
          </a:lstStyle>
          <a:p>
            <a:pPr lvl="0"/>
            <a:r>
              <a:rPr lang="en-US" noProof="0" dirty="0"/>
              <a:t>Name</a:t>
            </a:r>
          </a:p>
        </p:txBody>
      </p:sp>
      <p:sp>
        <p:nvSpPr>
          <p:cNvPr id="9" name="Text Placeholder 6"/>
          <p:cNvSpPr>
            <a:spLocks noGrp="1"/>
          </p:cNvSpPr>
          <p:nvPr>
            <p:ph type="body" sz="quarter" idx="14" hasCustomPrompt="1"/>
          </p:nvPr>
        </p:nvSpPr>
        <p:spPr>
          <a:xfrm>
            <a:off x="719907" y="5564542"/>
            <a:ext cx="3651616" cy="336983"/>
          </a:xfrm>
        </p:spPr>
        <p:txBody>
          <a:bodyPr lIns="0" rIns="0">
            <a:noAutofit/>
          </a:bodyPr>
          <a:lstStyle>
            <a:lvl1pPr marL="0" indent="0">
              <a:buNone/>
              <a:defRPr sz="1875" baseline="0">
                <a:solidFill>
                  <a:schemeClr val="bg1"/>
                </a:solidFill>
              </a:defRPr>
            </a:lvl1pPr>
            <a:lvl2pPr marL="342858" indent="0">
              <a:buNone/>
              <a:defRPr sz="1800">
                <a:solidFill>
                  <a:schemeClr val="bg1"/>
                </a:solidFill>
              </a:defRPr>
            </a:lvl2pPr>
            <a:lvl3pPr marL="685714" indent="0">
              <a:buNone/>
              <a:defRPr sz="1800">
                <a:solidFill>
                  <a:schemeClr val="bg1"/>
                </a:solidFill>
              </a:defRPr>
            </a:lvl3pPr>
            <a:lvl4pPr marL="1028572" indent="0">
              <a:buNone/>
              <a:defRPr sz="1800">
                <a:solidFill>
                  <a:schemeClr val="bg1"/>
                </a:solidFill>
              </a:defRPr>
            </a:lvl4pPr>
            <a:lvl5pPr marL="1371429" indent="0">
              <a:buNone/>
              <a:defRPr sz="1800">
                <a:solidFill>
                  <a:schemeClr val="bg1"/>
                </a:solidFill>
              </a:defRPr>
            </a:lvl5pPr>
          </a:lstStyle>
          <a:p>
            <a:pPr lvl="0"/>
            <a:r>
              <a:rPr lang="en-US" noProof="0" dirty="0"/>
              <a:t>Surname</a:t>
            </a:r>
          </a:p>
        </p:txBody>
      </p:sp>
      <p:sp>
        <p:nvSpPr>
          <p:cNvPr id="12" name="Zástupný symbol pro datum 11"/>
          <p:cNvSpPr>
            <a:spLocks noGrp="1"/>
          </p:cNvSpPr>
          <p:nvPr>
            <p:ph type="dt" sz="half" idx="15"/>
          </p:nvPr>
        </p:nvSpPr>
        <p:spPr>
          <a:xfrm>
            <a:off x="719906" y="6357829"/>
            <a:ext cx="2742843" cy="365210"/>
          </a:xfrm>
        </p:spPr>
        <p:txBody>
          <a:bodyPr/>
          <a:lstStyle/>
          <a:p>
            <a:fld id="{6772A6CC-3F41-4C8C-AD90-B00785797DA3}" type="datetime1">
              <a:rPr lang="en-US" noProof="0" smtClean="0"/>
              <a:t>9/24/2023</a:t>
            </a:fld>
            <a:endParaRPr lang="en-US" noProof="0" dirty="0"/>
          </a:p>
        </p:txBody>
      </p:sp>
      <p:pic>
        <p:nvPicPr>
          <p:cNvPr id="16" name="Obrázek 1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282807" y="5074038"/>
            <a:ext cx="1360623" cy="1361115"/>
          </a:xfrm>
          <a:prstGeom prst="rect">
            <a:avLst/>
          </a:prstGeom>
        </p:spPr>
      </p:pic>
    </p:spTree>
    <p:extLst>
      <p:ext uri="{BB962C8B-B14F-4D97-AF65-F5344CB8AC3E}">
        <p14:creationId xmlns:p14="http://schemas.microsoft.com/office/powerpoint/2010/main" val="630795945"/>
      </p:ext>
    </p:extLst>
  </p:cSld>
  <p:clrMapOvr>
    <a:masterClrMapping/>
  </p:clrMapOvr>
  <p:hf hdr="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w/o QIE">
    <p:spTree>
      <p:nvGrpSpPr>
        <p:cNvPr id="1" name=""/>
        <p:cNvGrpSpPr/>
        <p:nvPr/>
      </p:nvGrpSpPr>
      <p:grpSpPr>
        <a:xfrm>
          <a:off x="0" y="0"/>
          <a:ext cx="0" cy="0"/>
          <a:chOff x="0" y="0"/>
          <a:chExt cx="0" cy="0"/>
        </a:xfrm>
      </p:grpSpPr>
      <p:pic>
        <p:nvPicPr>
          <p:cNvPr id="11" name="Obrázek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0413" cy="6859588"/>
          </a:xfrm>
          <a:prstGeom prst="rect">
            <a:avLst/>
          </a:prstGeom>
        </p:spPr>
      </p:pic>
      <p:sp>
        <p:nvSpPr>
          <p:cNvPr id="2" name="Nadpis 1"/>
          <p:cNvSpPr>
            <a:spLocks noGrp="1"/>
          </p:cNvSpPr>
          <p:nvPr>
            <p:ph type="title" hasCustomPrompt="1"/>
          </p:nvPr>
        </p:nvSpPr>
        <p:spPr>
          <a:xfrm>
            <a:off x="-76790" y="1966055"/>
            <a:ext cx="11547297" cy="1173872"/>
          </a:xfrm>
          <a:noFill/>
          <a:effectLst/>
        </p:spPr>
        <p:txBody>
          <a:bodyPr wrap="square">
            <a:normAutofit/>
          </a:bodyPr>
          <a:lstStyle>
            <a:lvl1pPr marL="795520" indent="-795520">
              <a:lnSpc>
                <a:spcPts val="4500"/>
              </a:lnSpc>
              <a:buClr>
                <a:srgbClr val="00BEFF"/>
              </a:buClr>
              <a:buSzPct val="145000"/>
              <a:buFont typeface="Arial" panose="020B0604020202020204" pitchFamily="34" charset="0"/>
              <a:buChar char="■"/>
              <a:defRPr sz="4500" baseline="0">
                <a:solidFill>
                  <a:schemeClr val="bg1"/>
                </a:solidFill>
              </a:defRPr>
            </a:lvl1pPr>
          </a:lstStyle>
          <a:p>
            <a:r>
              <a:rPr lang="en-US" noProof="0" dirty="0"/>
              <a:t>Click to add title</a:t>
            </a:r>
          </a:p>
        </p:txBody>
      </p:sp>
      <p:sp>
        <p:nvSpPr>
          <p:cNvPr id="7" name="Subtitle 2"/>
          <p:cNvSpPr>
            <a:spLocks noGrp="1"/>
          </p:cNvSpPr>
          <p:nvPr>
            <p:ph type="subTitle" idx="1" hasCustomPrompt="1"/>
          </p:nvPr>
        </p:nvSpPr>
        <p:spPr>
          <a:xfrm>
            <a:off x="719907" y="3240752"/>
            <a:ext cx="10750600" cy="384810"/>
          </a:xfrm>
        </p:spPr>
        <p:txBody>
          <a:bodyPr lIns="0" rIns="0">
            <a:spAutoFit/>
          </a:bodyPr>
          <a:lstStyle>
            <a:lvl1pPr marL="0" indent="0" algn="l">
              <a:lnSpc>
                <a:spcPts val="3000"/>
              </a:lnSpc>
              <a:buNone/>
              <a:defRPr sz="2600" baseline="0">
                <a:solidFill>
                  <a:schemeClr val="bg1"/>
                </a:solidFill>
              </a:defRPr>
            </a:lvl1pPr>
            <a:lvl2pPr marL="342858" indent="0" algn="ctr">
              <a:buNone/>
              <a:defRPr sz="1500"/>
            </a:lvl2pPr>
            <a:lvl3pPr marL="685714" indent="0" algn="ctr">
              <a:buNone/>
              <a:defRPr sz="1350"/>
            </a:lvl3pPr>
            <a:lvl4pPr marL="1028572" indent="0" algn="ctr">
              <a:buNone/>
              <a:defRPr sz="1200"/>
            </a:lvl4pPr>
            <a:lvl5pPr marL="1371429" indent="0" algn="ctr">
              <a:buNone/>
              <a:defRPr sz="1200"/>
            </a:lvl5pPr>
            <a:lvl6pPr marL="1714286" indent="0" algn="ctr">
              <a:buNone/>
              <a:defRPr sz="1200"/>
            </a:lvl6pPr>
            <a:lvl7pPr marL="2057142" indent="0" algn="ctr">
              <a:buNone/>
              <a:defRPr sz="1200"/>
            </a:lvl7pPr>
            <a:lvl8pPr marL="2400000" indent="0" algn="ctr">
              <a:buNone/>
              <a:defRPr sz="1200"/>
            </a:lvl8pPr>
            <a:lvl9pPr marL="2742858" indent="0" algn="ctr">
              <a:buNone/>
              <a:defRPr sz="1200"/>
            </a:lvl9pPr>
          </a:lstStyle>
          <a:p>
            <a:r>
              <a:rPr lang="en-US" noProof="0" dirty="0"/>
              <a:t>Click to add subtitle</a:t>
            </a:r>
          </a:p>
        </p:txBody>
      </p:sp>
      <p:sp>
        <p:nvSpPr>
          <p:cNvPr id="8" name="Text Placeholder 6"/>
          <p:cNvSpPr>
            <a:spLocks noGrp="1"/>
          </p:cNvSpPr>
          <p:nvPr>
            <p:ph type="body" sz="quarter" idx="13" hasCustomPrompt="1"/>
          </p:nvPr>
        </p:nvSpPr>
        <p:spPr>
          <a:xfrm>
            <a:off x="719907" y="5165864"/>
            <a:ext cx="3651616" cy="336983"/>
          </a:xfrm>
        </p:spPr>
        <p:txBody>
          <a:bodyPr lIns="0" rIns="0">
            <a:noAutofit/>
          </a:bodyPr>
          <a:lstStyle>
            <a:lvl1pPr marL="0" indent="0">
              <a:buNone/>
              <a:defRPr sz="1875" baseline="0">
                <a:solidFill>
                  <a:schemeClr val="bg1"/>
                </a:solidFill>
              </a:defRPr>
            </a:lvl1pPr>
            <a:lvl2pPr marL="342858" indent="0">
              <a:buNone/>
              <a:defRPr sz="1800">
                <a:solidFill>
                  <a:schemeClr val="bg1"/>
                </a:solidFill>
              </a:defRPr>
            </a:lvl2pPr>
            <a:lvl3pPr marL="685714" indent="0">
              <a:buNone/>
              <a:defRPr sz="1800">
                <a:solidFill>
                  <a:schemeClr val="bg1"/>
                </a:solidFill>
              </a:defRPr>
            </a:lvl3pPr>
            <a:lvl4pPr marL="1028572" indent="0">
              <a:buNone/>
              <a:defRPr sz="1800">
                <a:solidFill>
                  <a:schemeClr val="bg1"/>
                </a:solidFill>
              </a:defRPr>
            </a:lvl4pPr>
            <a:lvl5pPr marL="1371429" indent="0">
              <a:buNone/>
              <a:defRPr sz="1800">
                <a:solidFill>
                  <a:schemeClr val="bg1"/>
                </a:solidFill>
              </a:defRPr>
            </a:lvl5pPr>
          </a:lstStyle>
          <a:p>
            <a:pPr lvl="0"/>
            <a:r>
              <a:rPr lang="en-US" noProof="0" dirty="0"/>
              <a:t>Name</a:t>
            </a:r>
          </a:p>
        </p:txBody>
      </p:sp>
      <p:sp>
        <p:nvSpPr>
          <p:cNvPr id="9" name="Text Placeholder 6"/>
          <p:cNvSpPr>
            <a:spLocks noGrp="1"/>
          </p:cNvSpPr>
          <p:nvPr>
            <p:ph type="body" sz="quarter" idx="14" hasCustomPrompt="1"/>
          </p:nvPr>
        </p:nvSpPr>
        <p:spPr>
          <a:xfrm>
            <a:off x="719907" y="5564542"/>
            <a:ext cx="3651616" cy="336983"/>
          </a:xfrm>
        </p:spPr>
        <p:txBody>
          <a:bodyPr lIns="0" rIns="0">
            <a:noAutofit/>
          </a:bodyPr>
          <a:lstStyle>
            <a:lvl1pPr marL="0" indent="0">
              <a:buNone/>
              <a:defRPr sz="1875" baseline="0">
                <a:solidFill>
                  <a:schemeClr val="bg1"/>
                </a:solidFill>
              </a:defRPr>
            </a:lvl1pPr>
            <a:lvl2pPr marL="342858" indent="0">
              <a:buNone/>
              <a:defRPr sz="1800">
                <a:solidFill>
                  <a:schemeClr val="bg1"/>
                </a:solidFill>
              </a:defRPr>
            </a:lvl2pPr>
            <a:lvl3pPr marL="685714" indent="0">
              <a:buNone/>
              <a:defRPr sz="1800">
                <a:solidFill>
                  <a:schemeClr val="bg1"/>
                </a:solidFill>
              </a:defRPr>
            </a:lvl3pPr>
            <a:lvl4pPr marL="1028572" indent="0">
              <a:buNone/>
              <a:defRPr sz="1800">
                <a:solidFill>
                  <a:schemeClr val="bg1"/>
                </a:solidFill>
              </a:defRPr>
            </a:lvl4pPr>
            <a:lvl5pPr marL="1371429" indent="0">
              <a:buNone/>
              <a:defRPr sz="1800">
                <a:solidFill>
                  <a:schemeClr val="bg1"/>
                </a:solidFill>
              </a:defRPr>
            </a:lvl5pPr>
          </a:lstStyle>
          <a:p>
            <a:pPr lvl="0"/>
            <a:r>
              <a:rPr lang="en-US" noProof="0" dirty="0"/>
              <a:t>Surname</a:t>
            </a:r>
          </a:p>
        </p:txBody>
      </p:sp>
      <p:sp>
        <p:nvSpPr>
          <p:cNvPr id="12" name="Zástupný symbol pro datum 11"/>
          <p:cNvSpPr>
            <a:spLocks noGrp="1"/>
          </p:cNvSpPr>
          <p:nvPr>
            <p:ph type="dt" sz="half" idx="15"/>
          </p:nvPr>
        </p:nvSpPr>
        <p:spPr>
          <a:xfrm>
            <a:off x="719906" y="6357829"/>
            <a:ext cx="2742843" cy="365210"/>
          </a:xfrm>
        </p:spPr>
        <p:txBody>
          <a:bodyPr/>
          <a:lstStyle/>
          <a:p>
            <a:fld id="{DCBE0E69-711A-4C11-9C24-2566ABE92A70}" type="datetime1">
              <a:rPr lang="en-US" smtClean="0"/>
              <a:t>9/24/2023</a:t>
            </a:fld>
            <a:endParaRPr lang="cs-CZ" dirty="0"/>
          </a:p>
        </p:txBody>
      </p:sp>
    </p:spTree>
    <p:extLst>
      <p:ext uri="{BB962C8B-B14F-4D97-AF65-F5344CB8AC3E}">
        <p14:creationId xmlns:p14="http://schemas.microsoft.com/office/powerpoint/2010/main" val="307536492"/>
      </p:ext>
    </p:extLst>
  </p:cSld>
  <p:clrMapOvr>
    <a:masterClrMapping/>
  </p:clrMapOvr>
  <p:hf hdr="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hapter, blank">
    <p:bg>
      <p:bgPr>
        <a:solidFill>
          <a:schemeClr val="accent3"/>
        </a:solidFill>
        <a:effectLst/>
      </p:bgPr>
    </p:bg>
    <p:spTree>
      <p:nvGrpSpPr>
        <p:cNvPr id="1" name=""/>
        <p:cNvGrpSpPr/>
        <p:nvPr/>
      </p:nvGrpSpPr>
      <p:grpSpPr>
        <a:xfrm>
          <a:off x="0" y="0"/>
          <a:ext cx="0" cy="0"/>
          <a:chOff x="0" y="0"/>
          <a:chExt cx="0" cy="0"/>
        </a:xfrm>
      </p:grpSpPr>
      <p:pic>
        <p:nvPicPr>
          <p:cNvPr id="6" name="Obrázek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0413" cy="6859588"/>
          </a:xfrm>
          <a:prstGeom prst="rect">
            <a:avLst/>
          </a:prstGeom>
        </p:spPr>
      </p:pic>
      <p:pic>
        <p:nvPicPr>
          <p:cNvPr id="7" name="Obrázek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5652809"/>
            <a:ext cx="12190413" cy="1206779"/>
          </a:xfrm>
          <a:prstGeom prst="rect">
            <a:avLst/>
          </a:prstGeom>
        </p:spPr>
      </p:pic>
      <p:sp>
        <p:nvSpPr>
          <p:cNvPr id="2" name="Nadpis 1"/>
          <p:cNvSpPr>
            <a:spLocks noGrp="1"/>
          </p:cNvSpPr>
          <p:nvPr>
            <p:ph type="title" hasCustomPrompt="1"/>
          </p:nvPr>
        </p:nvSpPr>
        <p:spPr>
          <a:xfrm>
            <a:off x="-52793" y="226527"/>
            <a:ext cx="11523300" cy="578124"/>
          </a:xfrm>
          <a:noFill/>
          <a:ln>
            <a:noFill/>
          </a:ln>
          <a:effectLst/>
        </p:spPr>
        <p:txBody>
          <a:bodyPr wrap="square" lIns="0" tIns="86400" rIns="0" bIns="28800" anchor="t" anchorCtr="0">
            <a:spAutoFit/>
          </a:bodyPr>
          <a:lstStyle>
            <a:lvl1pPr marL="579542" indent="-579542">
              <a:lnSpc>
                <a:spcPts val="3600"/>
              </a:lnSpc>
              <a:buClr>
                <a:srgbClr val="00BEFF"/>
              </a:buClr>
              <a:buSzPct val="145000"/>
              <a:buFont typeface="Arial" panose="020B0604020202020204" pitchFamily="34" charset="0"/>
              <a:buChar char="■"/>
              <a:defRPr sz="3200" cap="none" baseline="0">
                <a:solidFill>
                  <a:schemeClr val="bg1"/>
                </a:solidFill>
              </a:defRPr>
            </a:lvl1pPr>
          </a:lstStyle>
          <a:p>
            <a:r>
              <a:rPr lang="en-US" noProof="0" dirty="0"/>
              <a:t>Click to add title</a:t>
            </a:r>
          </a:p>
        </p:txBody>
      </p:sp>
    </p:spTree>
    <p:extLst>
      <p:ext uri="{BB962C8B-B14F-4D97-AF65-F5344CB8AC3E}">
        <p14:creationId xmlns:p14="http://schemas.microsoft.com/office/powerpoint/2010/main" val="366586577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hapter - Callout &quot;People&quot;">
    <p:bg>
      <p:bgPr>
        <a:solidFill>
          <a:schemeClr val="accent3"/>
        </a:solidFill>
        <a:effectLst/>
      </p:bgPr>
    </p:bg>
    <p:spTree>
      <p:nvGrpSpPr>
        <p:cNvPr id="1" name=""/>
        <p:cNvGrpSpPr/>
        <p:nvPr/>
      </p:nvGrpSpPr>
      <p:grpSpPr>
        <a:xfrm>
          <a:off x="0" y="0"/>
          <a:ext cx="0" cy="0"/>
          <a:chOff x="0" y="0"/>
          <a:chExt cx="0" cy="0"/>
        </a:xfrm>
      </p:grpSpPr>
      <p:pic>
        <p:nvPicPr>
          <p:cNvPr id="9" name="Obrázek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0413" cy="6859588"/>
          </a:xfrm>
          <a:prstGeom prst="rect">
            <a:avLst/>
          </a:prstGeom>
        </p:spPr>
      </p:pic>
      <p:pic>
        <p:nvPicPr>
          <p:cNvPr id="10" name="Obrázek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5652809"/>
            <a:ext cx="12190413" cy="1206779"/>
          </a:xfrm>
          <a:prstGeom prst="rect">
            <a:avLst/>
          </a:prstGeom>
        </p:spPr>
      </p:pic>
      <p:sp>
        <p:nvSpPr>
          <p:cNvPr id="2" name="Nadpis 1"/>
          <p:cNvSpPr>
            <a:spLocks noGrp="1"/>
          </p:cNvSpPr>
          <p:nvPr>
            <p:ph type="title" hasCustomPrompt="1"/>
          </p:nvPr>
        </p:nvSpPr>
        <p:spPr>
          <a:xfrm>
            <a:off x="-52794" y="226527"/>
            <a:ext cx="11523300" cy="578124"/>
          </a:xfrm>
          <a:noFill/>
          <a:ln>
            <a:noFill/>
          </a:ln>
          <a:effectLst/>
        </p:spPr>
        <p:txBody>
          <a:bodyPr wrap="square" lIns="0" tIns="86400" rIns="0" bIns="28800" anchor="t" anchorCtr="0">
            <a:spAutoFit/>
          </a:bodyPr>
          <a:lstStyle>
            <a:lvl1pPr marL="579542" indent="-579542">
              <a:lnSpc>
                <a:spcPts val="3600"/>
              </a:lnSpc>
              <a:buClr>
                <a:srgbClr val="00BEFF"/>
              </a:buClr>
              <a:buSzPct val="145000"/>
              <a:buFont typeface="Arial" panose="020B0604020202020204" pitchFamily="34" charset="0"/>
              <a:buChar char="■"/>
              <a:defRPr sz="3200" cap="none" baseline="0">
                <a:solidFill>
                  <a:schemeClr val="bg1"/>
                </a:solidFill>
              </a:defRPr>
            </a:lvl1pPr>
          </a:lstStyle>
          <a:p>
            <a:r>
              <a:rPr lang="en-US" noProof="0" dirty="0"/>
              <a:t>Click to add title</a:t>
            </a:r>
          </a:p>
        </p:txBody>
      </p:sp>
      <p:pic>
        <p:nvPicPr>
          <p:cNvPr id="7" name="Obrázek 6" hidden="1"/>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180524" y="669069"/>
            <a:ext cx="4772961" cy="4671022"/>
          </a:xfrm>
          <a:prstGeom prst="rect">
            <a:avLst/>
          </a:prstGeom>
        </p:spPr>
      </p:pic>
      <p:pic>
        <p:nvPicPr>
          <p:cNvPr id="6" name="shadow"/>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4319438" y="360083"/>
            <a:ext cx="6524151" cy="5221209"/>
          </a:xfrm>
          <a:prstGeom prst="rect">
            <a:avLst/>
          </a:prstGeom>
        </p:spPr>
      </p:pic>
      <p:pic>
        <p:nvPicPr>
          <p:cNvPr id="4" name="symbols"/>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4319438" y="360083"/>
            <a:ext cx="6524151" cy="5221209"/>
          </a:xfrm>
          <a:prstGeom prst="rect">
            <a:avLst/>
          </a:prstGeom>
        </p:spPr>
      </p:pic>
      <p:pic>
        <p:nvPicPr>
          <p:cNvPr id="5" name="outline"/>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4319438" y="360083"/>
            <a:ext cx="6524151" cy="5221209"/>
          </a:xfrm>
          <a:prstGeom prst="rect">
            <a:avLst/>
          </a:prstGeom>
        </p:spPr>
      </p:pic>
    </p:spTree>
    <p:extLst>
      <p:ext uri="{BB962C8B-B14F-4D97-AF65-F5344CB8AC3E}">
        <p14:creationId xmlns:p14="http://schemas.microsoft.com/office/powerpoint/2010/main" val="2389384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21" presetClass="entr" presetSubtype="1" fill="hold" nodeType="withEffect">
                                  <p:stCondLst>
                                    <p:cond delay="500"/>
                                  </p:stCondLst>
                                  <p:childTnLst>
                                    <p:set>
                                      <p:cBhvr>
                                        <p:cTn id="9" dur="1" fill="hold">
                                          <p:stCondLst>
                                            <p:cond delay="0"/>
                                          </p:stCondLst>
                                        </p:cTn>
                                        <p:tgtEl>
                                          <p:spTgt spid="5"/>
                                        </p:tgtEl>
                                        <p:attrNameLst>
                                          <p:attrName>style.visibility</p:attrName>
                                        </p:attrNameLst>
                                      </p:cBhvr>
                                      <p:to>
                                        <p:strVal val="visible"/>
                                      </p:to>
                                    </p:set>
                                    <p:animEffect transition="in" filter="wheel(1)">
                                      <p:cBhvr>
                                        <p:cTn id="10" dur="500"/>
                                        <p:tgtEl>
                                          <p:spTgt spid="5"/>
                                        </p:tgtEl>
                                      </p:cBhvr>
                                    </p:animEffect>
                                  </p:childTnLst>
                                </p:cTn>
                              </p:par>
                              <p:par>
                                <p:cTn id="11" presetID="10" presetClass="entr" presetSubtype="0" fill="hold" nodeType="withEffect">
                                  <p:stCondLst>
                                    <p:cond delay="50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hapter - Bulb &quot;Idea&quot;">
    <p:bg>
      <p:bgPr>
        <a:solidFill>
          <a:schemeClr val="accent3"/>
        </a:solidFill>
        <a:effectLst/>
      </p:bgPr>
    </p:bg>
    <p:spTree>
      <p:nvGrpSpPr>
        <p:cNvPr id="1" name=""/>
        <p:cNvGrpSpPr/>
        <p:nvPr/>
      </p:nvGrpSpPr>
      <p:grpSpPr>
        <a:xfrm>
          <a:off x="0" y="0"/>
          <a:ext cx="0" cy="0"/>
          <a:chOff x="0" y="0"/>
          <a:chExt cx="0" cy="0"/>
        </a:xfrm>
      </p:grpSpPr>
      <p:pic>
        <p:nvPicPr>
          <p:cNvPr id="9" name="Obrázek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0413" cy="6859588"/>
          </a:xfrm>
          <a:prstGeom prst="rect">
            <a:avLst/>
          </a:prstGeom>
        </p:spPr>
      </p:pic>
      <p:pic>
        <p:nvPicPr>
          <p:cNvPr id="10" name="Obrázek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5652809"/>
            <a:ext cx="12190413" cy="1206779"/>
          </a:xfrm>
          <a:prstGeom prst="rect">
            <a:avLst/>
          </a:prstGeom>
        </p:spPr>
      </p:pic>
      <p:sp>
        <p:nvSpPr>
          <p:cNvPr id="2" name="Nadpis 1"/>
          <p:cNvSpPr>
            <a:spLocks noGrp="1"/>
          </p:cNvSpPr>
          <p:nvPr>
            <p:ph type="title" hasCustomPrompt="1"/>
          </p:nvPr>
        </p:nvSpPr>
        <p:spPr>
          <a:xfrm>
            <a:off x="-52794" y="226527"/>
            <a:ext cx="11523300" cy="578124"/>
          </a:xfrm>
          <a:noFill/>
          <a:ln>
            <a:noFill/>
          </a:ln>
          <a:effectLst/>
        </p:spPr>
        <p:txBody>
          <a:bodyPr wrap="square" lIns="0" tIns="86400" rIns="0" bIns="28800" anchor="t" anchorCtr="0">
            <a:spAutoFit/>
          </a:bodyPr>
          <a:lstStyle>
            <a:lvl1pPr marL="579542" indent="-579542">
              <a:lnSpc>
                <a:spcPts val="3600"/>
              </a:lnSpc>
              <a:buClr>
                <a:srgbClr val="00BEFF"/>
              </a:buClr>
              <a:buSzPct val="145000"/>
              <a:buFont typeface="Arial" panose="020B0604020202020204" pitchFamily="34" charset="0"/>
              <a:buChar char="■"/>
              <a:defRPr sz="3200" cap="none" baseline="0">
                <a:solidFill>
                  <a:schemeClr val="bg1"/>
                </a:solidFill>
              </a:defRPr>
            </a:lvl1pPr>
          </a:lstStyle>
          <a:p>
            <a:r>
              <a:rPr lang="en-US" noProof="0" dirty="0"/>
              <a:t>Click to add title</a:t>
            </a:r>
            <a:endParaRPr lang="cs-CZ" dirty="0"/>
          </a:p>
        </p:txBody>
      </p:sp>
      <p:pic>
        <p:nvPicPr>
          <p:cNvPr id="6" name="Obrázek 5" hidden="1"/>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095206" y="641782"/>
            <a:ext cx="3273410" cy="4853961"/>
          </a:xfrm>
          <a:prstGeom prst="rect">
            <a:avLst/>
          </a:prstGeom>
        </p:spPr>
      </p:pic>
      <p:pic>
        <p:nvPicPr>
          <p:cNvPr id="7" name="shadow"/>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4319438" y="360083"/>
            <a:ext cx="6524151" cy="5221209"/>
          </a:xfrm>
          <a:prstGeom prst="rect">
            <a:avLst/>
          </a:prstGeom>
        </p:spPr>
      </p:pic>
      <p:pic>
        <p:nvPicPr>
          <p:cNvPr id="8" name="symbols"/>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4319438" y="360083"/>
            <a:ext cx="6524151" cy="5221209"/>
          </a:xfrm>
          <a:prstGeom prst="rect">
            <a:avLst/>
          </a:prstGeom>
        </p:spPr>
      </p:pic>
      <p:pic>
        <p:nvPicPr>
          <p:cNvPr id="11" name="outline"/>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4319438" y="360083"/>
            <a:ext cx="6524151" cy="5221209"/>
          </a:xfrm>
          <a:prstGeom prst="rect">
            <a:avLst/>
          </a:prstGeom>
        </p:spPr>
      </p:pic>
    </p:spTree>
    <p:extLst>
      <p:ext uri="{BB962C8B-B14F-4D97-AF65-F5344CB8AC3E}">
        <p14:creationId xmlns:p14="http://schemas.microsoft.com/office/powerpoint/2010/main" val="37619461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21" presetClass="entr" presetSubtype="1" fill="hold" nodeType="withEffect">
                                  <p:stCondLst>
                                    <p:cond delay="500"/>
                                  </p:stCondLst>
                                  <p:childTnLst>
                                    <p:set>
                                      <p:cBhvr>
                                        <p:cTn id="9" dur="1" fill="hold">
                                          <p:stCondLst>
                                            <p:cond delay="0"/>
                                          </p:stCondLst>
                                        </p:cTn>
                                        <p:tgtEl>
                                          <p:spTgt spid="11"/>
                                        </p:tgtEl>
                                        <p:attrNameLst>
                                          <p:attrName>style.visibility</p:attrName>
                                        </p:attrNameLst>
                                      </p:cBhvr>
                                      <p:to>
                                        <p:strVal val="visible"/>
                                      </p:to>
                                    </p:set>
                                    <p:animEffect transition="in" filter="wheel(1)">
                                      <p:cBhvr>
                                        <p:cTn id="10" dur="500"/>
                                        <p:tgtEl>
                                          <p:spTgt spid="11"/>
                                        </p:tgtEl>
                                      </p:cBhvr>
                                    </p:animEffect>
                                  </p:childTnLst>
                                </p:cTn>
                              </p:par>
                              <p:par>
                                <p:cTn id="11" presetID="10" presetClass="entr" presetSubtype="0" fill="hold" nodeType="withEffect">
                                  <p:stCondLst>
                                    <p:cond delay="50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hapter - Bulb &quot;Know-how&quot;">
    <p:bg>
      <p:bgPr>
        <a:solidFill>
          <a:schemeClr val="accent3"/>
        </a:solidFill>
        <a:effectLst/>
      </p:bgPr>
    </p:bg>
    <p:spTree>
      <p:nvGrpSpPr>
        <p:cNvPr id="1" name=""/>
        <p:cNvGrpSpPr/>
        <p:nvPr/>
      </p:nvGrpSpPr>
      <p:grpSpPr>
        <a:xfrm>
          <a:off x="0" y="0"/>
          <a:ext cx="0" cy="0"/>
          <a:chOff x="0" y="0"/>
          <a:chExt cx="0" cy="0"/>
        </a:xfrm>
      </p:grpSpPr>
      <p:pic>
        <p:nvPicPr>
          <p:cNvPr id="9" name="Obrázek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0413" cy="6859588"/>
          </a:xfrm>
          <a:prstGeom prst="rect">
            <a:avLst/>
          </a:prstGeom>
        </p:spPr>
      </p:pic>
      <p:pic>
        <p:nvPicPr>
          <p:cNvPr id="10" name="Obrázek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5652809"/>
            <a:ext cx="12190413" cy="1206779"/>
          </a:xfrm>
          <a:prstGeom prst="rect">
            <a:avLst/>
          </a:prstGeom>
        </p:spPr>
      </p:pic>
      <p:sp>
        <p:nvSpPr>
          <p:cNvPr id="2" name="Nadpis 1"/>
          <p:cNvSpPr>
            <a:spLocks noGrp="1"/>
          </p:cNvSpPr>
          <p:nvPr>
            <p:ph type="title" hasCustomPrompt="1"/>
          </p:nvPr>
        </p:nvSpPr>
        <p:spPr>
          <a:xfrm>
            <a:off x="-52794" y="226527"/>
            <a:ext cx="11523300" cy="578124"/>
          </a:xfrm>
          <a:noFill/>
          <a:ln>
            <a:noFill/>
          </a:ln>
          <a:effectLst/>
        </p:spPr>
        <p:txBody>
          <a:bodyPr wrap="square" lIns="0" tIns="86400" rIns="0" bIns="28800" anchor="t" anchorCtr="0">
            <a:spAutoFit/>
          </a:bodyPr>
          <a:lstStyle>
            <a:lvl1pPr marL="579542" indent="-579542">
              <a:lnSpc>
                <a:spcPts val="3600"/>
              </a:lnSpc>
              <a:buClr>
                <a:srgbClr val="00BEFF"/>
              </a:buClr>
              <a:buSzPct val="145000"/>
              <a:buFont typeface="Arial" panose="020B0604020202020204" pitchFamily="34" charset="0"/>
              <a:buChar char="■"/>
              <a:defRPr sz="3200" cap="none" baseline="0">
                <a:solidFill>
                  <a:schemeClr val="bg1"/>
                </a:solidFill>
              </a:defRPr>
            </a:lvl1pPr>
          </a:lstStyle>
          <a:p>
            <a:r>
              <a:rPr lang="en-US" noProof="0" dirty="0"/>
              <a:t>Click to add title</a:t>
            </a:r>
            <a:endParaRPr lang="cs-CZ" dirty="0"/>
          </a:p>
        </p:txBody>
      </p:sp>
      <p:pic>
        <p:nvPicPr>
          <p:cNvPr id="6" name="Obrázek 5" hidden="1"/>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095206" y="641782"/>
            <a:ext cx="3273410" cy="4853961"/>
          </a:xfrm>
          <a:prstGeom prst="rect">
            <a:avLst/>
          </a:prstGeom>
        </p:spPr>
      </p:pic>
      <p:pic>
        <p:nvPicPr>
          <p:cNvPr id="15" name="shadow"/>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4319438" y="360083"/>
            <a:ext cx="6524151" cy="5221209"/>
          </a:xfrm>
          <a:prstGeom prst="rect">
            <a:avLst/>
          </a:prstGeom>
        </p:spPr>
      </p:pic>
      <p:pic>
        <p:nvPicPr>
          <p:cNvPr id="16" name="symbols"/>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4319438" y="360083"/>
            <a:ext cx="6524151" cy="5221209"/>
          </a:xfrm>
          <a:prstGeom prst="rect">
            <a:avLst/>
          </a:prstGeom>
        </p:spPr>
      </p:pic>
      <p:pic>
        <p:nvPicPr>
          <p:cNvPr id="17" name="outline"/>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4319438" y="360083"/>
            <a:ext cx="6524151" cy="5221209"/>
          </a:xfrm>
          <a:prstGeom prst="rect">
            <a:avLst/>
          </a:prstGeom>
        </p:spPr>
      </p:pic>
    </p:spTree>
    <p:extLst>
      <p:ext uri="{BB962C8B-B14F-4D97-AF65-F5344CB8AC3E}">
        <p14:creationId xmlns:p14="http://schemas.microsoft.com/office/powerpoint/2010/main" val="4057193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21" presetClass="entr" presetSubtype="1" fill="hold" nodeType="withEffect">
                                  <p:stCondLst>
                                    <p:cond delay="500"/>
                                  </p:stCondLst>
                                  <p:childTnLst>
                                    <p:set>
                                      <p:cBhvr>
                                        <p:cTn id="9" dur="1" fill="hold">
                                          <p:stCondLst>
                                            <p:cond delay="0"/>
                                          </p:stCondLst>
                                        </p:cTn>
                                        <p:tgtEl>
                                          <p:spTgt spid="17"/>
                                        </p:tgtEl>
                                        <p:attrNameLst>
                                          <p:attrName>style.visibility</p:attrName>
                                        </p:attrNameLst>
                                      </p:cBhvr>
                                      <p:to>
                                        <p:strVal val="visible"/>
                                      </p:to>
                                    </p:set>
                                    <p:animEffect transition="in" filter="wheel(1)">
                                      <p:cBhvr>
                                        <p:cTn id="10" dur="500"/>
                                        <p:tgtEl>
                                          <p:spTgt spid="17"/>
                                        </p:tgtEl>
                                      </p:cBhvr>
                                    </p:animEffect>
                                  </p:childTnLst>
                                </p:cTn>
                              </p:par>
                              <p:par>
                                <p:cTn id="11" presetID="10" presetClass="entr" presetSubtype="0" fill="hold" nodeType="withEffect">
                                  <p:stCondLst>
                                    <p:cond delay="50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hapter - Head &quot;Planning&quot;">
    <p:bg>
      <p:bgPr>
        <a:solidFill>
          <a:schemeClr val="accent3"/>
        </a:solidFill>
        <a:effectLst/>
      </p:bgPr>
    </p:bg>
    <p:spTree>
      <p:nvGrpSpPr>
        <p:cNvPr id="1" name=""/>
        <p:cNvGrpSpPr/>
        <p:nvPr/>
      </p:nvGrpSpPr>
      <p:grpSpPr>
        <a:xfrm>
          <a:off x="0" y="0"/>
          <a:ext cx="0" cy="0"/>
          <a:chOff x="0" y="0"/>
          <a:chExt cx="0" cy="0"/>
        </a:xfrm>
      </p:grpSpPr>
      <p:pic>
        <p:nvPicPr>
          <p:cNvPr id="9" name="Obrázek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0413" cy="6859588"/>
          </a:xfrm>
          <a:prstGeom prst="rect">
            <a:avLst/>
          </a:prstGeom>
        </p:spPr>
      </p:pic>
      <p:pic>
        <p:nvPicPr>
          <p:cNvPr id="10" name="Obrázek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5652809"/>
            <a:ext cx="12190413" cy="1206779"/>
          </a:xfrm>
          <a:prstGeom prst="rect">
            <a:avLst/>
          </a:prstGeom>
        </p:spPr>
      </p:pic>
      <p:sp>
        <p:nvSpPr>
          <p:cNvPr id="2" name="Nadpis 1"/>
          <p:cNvSpPr>
            <a:spLocks noGrp="1"/>
          </p:cNvSpPr>
          <p:nvPr>
            <p:ph type="title" hasCustomPrompt="1"/>
          </p:nvPr>
        </p:nvSpPr>
        <p:spPr>
          <a:xfrm>
            <a:off x="-52794" y="226527"/>
            <a:ext cx="11523300" cy="578124"/>
          </a:xfrm>
          <a:noFill/>
          <a:ln>
            <a:noFill/>
          </a:ln>
          <a:effectLst/>
        </p:spPr>
        <p:txBody>
          <a:bodyPr wrap="square" lIns="0" tIns="86400" rIns="0" bIns="28800" anchor="t" anchorCtr="0">
            <a:spAutoFit/>
          </a:bodyPr>
          <a:lstStyle>
            <a:lvl1pPr marL="579542" indent="-579542">
              <a:lnSpc>
                <a:spcPts val="3600"/>
              </a:lnSpc>
              <a:buClr>
                <a:srgbClr val="00BEFF"/>
              </a:buClr>
              <a:buSzPct val="145000"/>
              <a:buFont typeface="Arial" panose="020B0604020202020204" pitchFamily="34" charset="0"/>
              <a:buChar char="■"/>
              <a:defRPr sz="3200" cap="none" baseline="0">
                <a:solidFill>
                  <a:schemeClr val="bg1"/>
                </a:solidFill>
              </a:defRPr>
            </a:lvl1pPr>
          </a:lstStyle>
          <a:p>
            <a:r>
              <a:rPr lang="en-US" noProof="0" dirty="0"/>
              <a:t>Click to add title</a:t>
            </a:r>
            <a:endParaRPr lang="cs-CZ" dirty="0"/>
          </a:p>
        </p:txBody>
      </p:sp>
      <p:pic>
        <p:nvPicPr>
          <p:cNvPr id="7" name="Obrázek 6" hidden="1"/>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314616" y="547265"/>
            <a:ext cx="5181374" cy="5042996"/>
          </a:xfrm>
          <a:prstGeom prst="rect">
            <a:avLst/>
          </a:prstGeom>
        </p:spPr>
      </p:pic>
      <p:pic>
        <p:nvPicPr>
          <p:cNvPr id="6" name="shadow"/>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4319438" y="360083"/>
            <a:ext cx="6524151" cy="5221209"/>
          </a:xfrm>
          <a:prstGeom prst="rect">
            <a:avLst/>
          </a:prstGeom>
        </p:spPr>
      </p:pic>
      <p:pic>
        <p:nvPicPr>
          <p:cNvPr id="8" name="symbols"/>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4319438" y="360083"/>
            <a:ext cx="6524151" cy="5221209"/>
          </a:xfrm>
          <a:prstGeom prst="rect">
            <a:avLst/>
          </a:prstGeom>
        </p:spPr>
      </p:pic>
      <p:pic>
        <p:nvPicPr>
          <p:cNvPr id="11" name="outline"/>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4319438" y="360083"/>
            <a:ext cx="6524151" cy="5221209"/>
          </a:xfrm>
          <a:prstGeom prst="rect">
            <a:avLst/>
          </a:prstGeom>
        </p:spPr>
      </p:pic>
    </p:spTree>
    <p:extLst>
      <p:ext uri="{BB962C8B-B14F-4D97-AF65-F5344CB8AC3E}">
        <p14:creationId xmlns:p14="http://schemas.microsoft.com/office/powerpoint/2010/main" val="1358512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21" presetClass="entr" presetSubtype="1" fill="hold" nodeType="withEffect">
                                  <p:stCondLst>
                                    <p:cond delay="500"/>
                                  </p:stCondLst>
                                  <p:childTnLst>
                                    <p:set>
                                      <p:cBhvr>
                                        <p:cTn id="9" dur="1" fill="hold">
                                          <p:stCondLst>
                                            <p:cond delay="0"/>
                                          </p:stCondLst>
                                        </p:cTn>
                                        <p:tgtEl>
                                          <p:spTgt spid="11"/>
                                        </p:tgtEl>
                                        <p:attrNameLst>
                                          <p:attrName>style.visibility</p:attrName>
                                        </p:attrNameLst>
                                      </p:cBhvr>
                                      <p:to>
                                        <p:strVal val="visible"/>
                                      </p:to>
                                    </p:set>
                                    <p:animEffect transition="in" filter="wheel(1)">
                                      <p:cBhvr>
                                        <p:cTn id="10" dur="500"/>
                                        <p:tgtEl>
                                          <p:spTgt spid="11"/>
                                        </p:tgtEl>
                                      </p:cBhvr>
                                    </p:animEffect>
                                  </p:childTnLst>
                                </p:cTn>
                              </p:par>
                              <p:par>
                                <p:cTn id="11" presetID="10" presetClass="entr" presetSubtype="0" fill="hold" nodeType="withEffect">
                                  <p:stCondLst>
                                    <p:cond delay="50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hapter - Head &quot;Partners&quot;">
    <p:bg>
      <p:bgPr>
        <a:solidFill>
          <a:schemeClr val="accent3"/>
        </a:solidFill>
        <a:effectLst/>
      </p:bgPr>
    </p:bg>
    <p:spTree>
      <p:nvGrpSpPr>
        <p:cNvPr id="1" name=""/>
        <p:cNvGrpSpPr/>
        <p:nvPr/>
      </p:nvGrpSpPr>
      <p:grpSpPr>
        <a:xfrm>
          <a:off x="0" y="0"/>
          <a:ext cx="0" cy="0"/>
          <a:chOff x="0" y="0"/>
          <a:chExt cx="0" cy="0"/>
        </a:xfrm>
      </p:grpSpPr>
      <p:pic>
        <p:nvPicPr>
          <p:cNvPr id="9" name="Obrázek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0413" cy="6859588"/>
          </a:xfrm>
          <a:prstGeom prst="rect">
            <a:avLst/>
          </a:prstGeom>
        </p:spPr>
      </p:pic>
      <p:pic>
        <p:nvPicPr>
          <p:cNvPr id="10" name="Obrázek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5652809"/>
            <a:ext cx="12190413" cy="1206779"/>
          </a:xfrm>
          <a:prstGeom prst="rect">
            <a:avLst/>
          </a:prstGeom>
        </p:spPr>
      </p:pic>
      <p:sp>
        <p:nvSpPr>
          <p:cNvPr id="2" name="Nadpis 1"/>
          <p:cNvSpPr>
            <a:spLocks noGrp="1"/>
          </p:cNvSpPr>
          <p:nvPr>
            <p:ph type="title" hasCustomPrompt="1"/>
          </p:nvPr>
        </p:nvSpPr>
        <p:spPr>
          <a:xfrm>
            <a:off x="-52794" y="226527"/>
            <a:ext cx="11523300" cy="578124"/>
          </a:xfrm>
          <a:noFill/>
          <a:ln>
            <a:noFill/>
          </a:ln>
          <a:effectLst/>
        </p:spPr>
        <p:txBody>
          <a:bodyPr wrap="square" lIns="0" tIns="86400" rIns="0" bIns="28800" anchor="t" anchorCtr="0">
            <a:spAutoFit/>
          </a:bodyPr>
          <a:lstStyle>
            <a:lvl1pPr marL="579542" indent="-579542">
              <a:lnSpc>
                <a:spcPts val="3600"/>
              </a:lnSpc>
              <a:buClr>
                <a:srgbClr val="00BEFF"/>
              </a:buClr>
              <a:buSzPct val="145000"/>
              <a:buFont typeface="Arial" panose="020B0604020202020204" pitchFamily="34" charset="0"/>
              <a:buChar char="■"/>
              <a:defRPr sz="3200" cap="none" baseline="0">
                <a:solidFill>
                  <a:schemeClr val="bg1"/>
                </a:solidFill>
              </a:defRPr>
            </a:lvl1pPr>
          </a:lstStyle>
          <a:p>
            <a:r>
              <a:rPr lang="en-US" noProof="0" dirty="0"/>
              <a:t>Click to add title</a:t>
            </a:r>
            <a:endParaRPr lang="cs-CZ" dirty="0"/>
          </a:p>
        </p:txBody>
      </p:sp>
      <p:pic>
        <p:nvPicPr>
          <p:cNvPr id="7" name="Obrázek 6" hidden="1"/>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314616" y="547265"/>
            <a:ext cx="5181374" cy="5042996"/>
          </a:xfrm>
          <a:prstGeom prst="rect">
            <a:avLst/>
          </a:prstGeom>
        </p:spPr>
      </p:pic>
      <p:pic>
        <p:nvPicPr>
          <p:cNvPr id="12" name="shadow"/>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4319438" y="360083"/>
            <a:ext cx="6524151" cy="5221209"/>
          </a:xfrm>
          <a:prstGeom prst="rect">
            <a:avLst/>
          </a:prstGeom>
        </p:spPr>
      </p:pic>
      <p:pic>
        <p:nvPicPr>
          <p:cNvPr id="13" name="symbols"/>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4319438" y="360083"/>
            <a:ext cx="6524151" cy="5221209"/>
          </a:xfrm>
          <a:prstGeom prst="rect">
            <a:avLst/>
          </a:prstGeom>
        </p:spPr>
      </p:pic>
      <p:pic>
        <p:nvPicPr>
          <p:cNvPr id="14" name="outline"/>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4319438" y="360083"/>
            <a:ext cx="6524151" cy="5221209"/>
          </a:xfrm>
          <a:prstGeom prst="rect">
            <a:avLst/>
          </a:prstGeom>
        </p:spPr>
      </p:pic>
    </p:spTree>
    <p:extLst>
      <p:ext uri="{BB962C8B-B14F-4D97-AF65-F5344CB8AC3E}">
        <p14:creationId xmlns:p14="http://schemas.microsoft.com/office/powerpoint/2010/main" val="1854044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21" presetClass="entr" presetSubtype="1" fill="hold" nodeType="withEffect">
                                  <p:stCondLst>
                                    <p:cond delay="500"/>
                                  </p:stCondLst>
                                  <p:childTnLst>
                                    <p:set>
                                      <p:cBhvr>
                                        <p:cTn id="9" dur="1" fill="hold">
                                          <p:stCondLst>
                                            <p:cond delay="0"/>
                                          </p:stCondLst>
                                        </p:cTn>
                                        <p:tgtEl>
                                          <p:spTgt spid="14"/>
                                        </p:tgtEl>
                                        <p:attrNameLst>
                                          <p:attrName>style.visibility</p:attrName>
                                        </p:attrNameLst>
                                      </p:cBhvr>
                                      <p:to>
                                        <p:strVal val="visible"/>
                                      </p:to>
                                    </p:set>
                                    <p:animEffect transition="in" filter="wheel(1)">
                                      <p:cBhvr>
                                        <p:cTn id="10" dur="500"/>
                                        <p:tgtEl>
                                          <p:spTgt spid="14"/>
                                        </p:tgtEl>
                                      </p:cBhvr>
                                    </p:animEffect>
                                  </p:childTnLst>
                                </p:cTn>
                              </p:par>
                              <p:par>
                                <p:cTn id="11" presetID="10" presetClass="entr" presetSubtype="0" fill="hold" nodeType="withEffect">
                                  <p:stCondLst>
                                    <p:cond delay="50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hapter - Globe &quot;Team&quot;">
    <p:bg>
      <p:bgPr>
        <a:solidFill>
          <a:schemeClr val="accent3"/>
        </a:solidFill>
        <a:effectLst/>
      </p:bgPr>
    </p:bg>
    <p:spTree>
      <p:nvGrpSpPr>
        <p:cNvPr id="1" name=""/>
        <p:cNvGrpSpPr/>
        <p:nvPr/>
      </p:nvGrpSpPr>
      <p:grpSpPr>
        <a:xfrm>
          <a:off x="0" y="0"/>
          <a:ext cx="0" cy="0"/>
          <a:chOff x="0" y="0"/>
          <a:chExt cx="0" cy="0"/>
        </a:xfrm>
      </p:grpSpPr>
      <p:pic>
        <p:nvPicPr>
          <p:cNvPr id="9" name="Obrázek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0413" cy="6859588"/>
          </a:xfrm>
          <a:prstGeom prst="rect">
            <a:avLst/>
          </a:prstGeom>
        </p:spPr>
      </p:pic>
      <p:pic>
        <p:nvPicPr>
          <p:cNvPr id="10" name="Obrázek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5652809"/>
            <a:ext cx="12190413" cy="1206779"/>
          </a:xfrm>
          <a:prstGeom prst="rect">
            <a:avLst/>
          </a:prstGeom>
        </p:spPr>
      </p:pic>
      <p:sp>
        <p:nvSpPr>
          <p:cNvPr id="2" name="Nadpis 1"/>
          <p:cNvSpPr>
            <a:spLocks noGrp="1"/>
          </p:cNvSpPr>
          <p:nvPr>
            <p:ph type="title" hasCustomPrompt="1"/>
          </p:nvPr>
        </p:nvSpPr>
        <p:spPr>
          <a:xfrm>
            <a:off x="-52794" y="226527"/>
            <a:ext cx="11523300" cy="578124"/>
          </a:xfrm>
          <a:noFill/>
          <a:ln>
            <a:noFill/>
          </a:ln>
          <a:effectLst/>
        </p:spPr>
        <p:txBody>
          <a:bodyPr wrap="square" lIns="0" tIns="86400" rIns="0" bIns="28800" anchor="t" anchorCtr="0">
            <a:spAutoFit/>
          </a:bodyPr>
          <a:lstStyle>
            <a:lvl1pPr marL="579542" indent="-579542">
              <a:lnSpc>
                <a:spcPts val="3600"/>
              </a:lnSpc>
              <a:buClr>
                <a:srgbClr val="00BEFF"/>
              </a:buClr>
              <a:buSzPct val="145000"/>
              <a:buFont typeface="Arial" panose="020B0604020202020204" pitchFamily="34" charset="0"/>
              <a:buChar char="■"/>
              <a:defRPr sz="3200" cap="none" baseline="0">
                <a:solidFill>
                  <a:schemeClr val="bg1"/>
                </a:solidFill>
              </a:defRPr>
            </a:lvl1pPr>
          </a:lstStyle>
          <a:p>
            <a:r>
              <a:rPr lang="en-US" noProof="0" dirty="0"/>
              <a:t>Click to add title</a:t>
            </a:r>
            <a:endParaRPr lang="cs-CZ" dirty="0"/>
          </a:p>
        </p:txBody>
      </p:sp>
      <p:pic>
        <p:nvPicPr>
          <p:cNvPr id="6" name="Obrázek 5" hidden="1"/>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080922" y="613386"/>
            <a:ext cx="5413012" cy="4750296"/>
          </a:xfrm>
          <a:prstGeom prst="rect">
            <a:avLst/>
          </a:prstGeom>
        </p:spPr>
      </p:pic>
      <p:pic>
        <p:nvPicPr>
          <p:cNvPr id="7" name="shadow"/>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4319438" y="360083"/>
            <a:ext cx="6524151" cy="5221209"/>
          </a:xfrm>
          <a:prstGeom prst="rect">
            <a:avLst/>
          </a:prstGeom>
        </p:spPr>
      </p:pic>
      <p:pic>
        <p:nvPicPr>
          <p:cNvPr id="8" name="symbols"/>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4319438" y="360083"/>
            <a:ext cx="6524151" cy="5221209"/>
          </a:xfrm>
          <a:prstGeom prst="rect">
            <a:avLst/>
          </a:prstGeom>
        </p:spPr>
      </p:pic>
      <p:pic>
        <p:nvPicPr>
          <p:cNvPr id="11" name="outline"/>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4319438" y="360083"/>
            <a:ext cx="6524151" cy="5221209"/>
          </a:xfrm>
          <a:prstGeom prst="rect">
            <a:avLst/>
          </a:prstGeom>
        </p:spPr>
      </p:pic>
    </p:spTree>
    <p:extLst>
      <p:ext uri="{BB962C8B-B14F-4D97-AF65-F5344CB8AC3E}">
        <p14:creationId xmlns:p14="http://schemas.microsoft.com/office/powerpoint/2010/main" val="3953515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21" presetClass="entr" presetSubtype="1" fill="hold" nodeType="withEffect">
                                  <p:stCondLst>
                                    <p:cond delay="500"/>
                                  </p:stCondLst>
                                  <p:childTnLst>
                                    <p:set>
                                      <p:cBhvr>
                                        <p:cTn id="9" dur="1" fill="hold">
                                          <p:stCondLst>
                                            <p:cond delay="0"/>
                                          </p:stCondLst>
                                        </p:cTn>
                                        <p:tgtEl>
                                          <p:spTgt spid="11"/>
                                        </p:tgtEl>
                                        <p:attrNameLst>
                                          <p:attrName>style.visibility</p:attrName>
                                        </p:attrNameLst>
                                      </p:cBhvr>
                                      <p:to>
                                        <p:strVal val="visible"/>
                                      </p:to>
                                    </p:set>
                                    <p:animEffect transition="in" filter="wheel(1)">
                                      <p:cBhvr>
                                        <p:cTn id="10" dur="500"/>
                                        <p:tgtEl>
                                          <p:spTgt spid="11"/>
                                        </p:tgtEl>
                                      </p:cBhvr>
                                    </p:animEffect>
                                  </p:childTnLst>
                                </p:cTn>
                              </p:par>
                              <p:par>
                                <p:cTn id="11" presetID="10" presetClass="entr" presetSubtype="0" fill="hold" nodeType="withEffect">
                                  <p:stCondLst>
                                    <p:cond delay="50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hapter - Globe &quot;Experience&quot;">
    <p:bg>
      <p:bgPr>
        <a:solidFill>
          <a:schemeClr val="accent3"/>
        </a:solidFill>
        <a:effectLst/>
      </p:bgPr>
    </p:bg>
    <p:spTree>
      <p:nvGrpSpPr>
        <p:cNvPr id="1" name=""/>
        <p:cNvGrpSpPr/>
        <p:nvPr/>
      </p:nvGrpSpPr>
      <p:grpSpPr>
        <a:xfrm>
          <a:off x="0" y="0"/>
          <a:ext cx="0" cy="0"/>
          <a:chOff x="0" y="0"/>
          <a:chExt cx="0" cy="0"/>
        </a:xfrm>
      </p:grpSpPr>
      <p:pic>
        <p:nvPicPr>
          <p:cNvPr id="9" name="Obrázek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0413" cy="6859588"/>
          </a:xfrm>
          <a:prstGeom prst="rect">
            <a:avLst/>
          </a:prstGeom>
        </p:spPr>
      </p:pic>
      <p:pic>
        <p:nvPicPr>
          <p:cNvPr id="10" name="Obrázek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5652809"/>
            <a:ext cx="12190413" cy="1206779"/>
          </a:xfrm>
          <a:prstGeom prst="rect">
            <a:avLst/>
          </a:prstGeom>
        </p:spPr>
      </p:pic>
      <p:sp>
        <p:nvSpPr>
          <p:cNvPr id="2" name="Nadpis 1"/>
          <p:cNvSpPr>
            <a:spLocks noGrp="1"/>
          </p:cNvSpPr>
          <p:nvPr>
            <p:ph type="title" hasCustomPrompt="1"/>
          </p:nvPr>
        </p:nvSpPr>
        <p:spPr>
          <a:xfrm>
            <a:off x="-52794" y="226527"/>
            <a:ext cx="11523300" cy="578124"/>
          </a:xfrm>
          <a:noFill/>
          <a:ln>
            <a:noFill/>
          </a:ln>
          <a:effectLst/>
        </p:spPr>
        <p:txBody>
          <a:bodyPr wrap="square" lIns="0" tIns="86400" rIns="0" bIns="28800" anchor="t" anchorCtr="0">
            <a:spAutoFit/>
          </a:bodyPr>
          <a:lstStyle>
            <a:lvl1pPr marL="579542" indent="-579542">
              <a:lnSpc>
                <a:spcPts val="3600"/>
              </a:lnSpc>
              <a:buClr>
                <a:srgbClr val="00BEFF"/>
              </a:buClr>
              <a:buSzPct val="145000"/>
              <a:buFont typeface="Arial" panose="020B0604020202020204" pitchFamily="34" charset="0"/>
              <a:buChar char="■"/>
              <a:defRPr sz="3200" cap="none" baseline="0">
                <a:solidFill>
                  <a:schemeClr val="bg1"/>
                </a:solidFill>
              </a:defRPr>
            </a:lvl1pPr>
          </a:lstStyle>
          <a:p>
            <a:r>
              <a:rPr lang="en-US" noProof="0" dirty="0"/>
              <a:t>Click to add title</a:t>
            </a:r>
            <a:endParaRPr lang="cs-CZ" dirty="0"/>
          </a:p>
        </p:txBody>
      </p:sp>
      <p:pic>
        <p:nvPicPr>
          <p:cNvPr id="6" name="Obrázek 5" hidden="1"/>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080922" y="613386"/>
            <a:ext cx="5413012" cy="4750296"/>
          </a:xfrm>
          <a:prstGeom prst="rect">
            <a:avLst/>
          </a:prstGeom>
        </p:spPr>
      </p:pic>
      <p:pic>
        <p:nvPicPr>
          <p:cNvPr id="12" name="shadow"/>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4319438" y="360083"/>
            <a:ext cx="6524151" cy="5221209"/>
          </a:xfrm>
          <a:prstGeom prst="rect">
            <a:avLst/>
          </a:prstGeom>
        </p:spPr>
      </p:pic>
      <p:pic>
        <p:nvPicPr>
          <p:cNvPr id="13" name="symbols"/>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4319438" y="360083"/>
            <a:ext cx="6524151" cy="5221209"/>
          </a:xfrm>
          <a:prstGeom prst="rect">
            <a:avLst/>
          </a:prstGeom>
        </p:spPr>
      </p:pic>
      <p:pic>
        <p:nvPicPr>
          <p:cNvPr id="14" name="outline"/>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4319438" y="360083"/>
            <a:ext cx="6524151" cy="5221209"/>
          </a:xfrm>
          <a:prstGeom prst="rect">
            <a:avLst/>
          </a:prstGeom>
        </p:spPr>
      </p:pic>
    </p:spTree>
    <p:extLst>
      <p:ext uri="{BB962C8B-B14F-4D97-AF65-F5344CB8AC3E}">
        <p14:creationId xmlns:p14="http://schemas.microsoft.com/office/powerpoint/2010/main" val="148890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21" presetClass="entr" presetSubtype="1" fill="hold" nodeType="withEffect">
                                  <p:stCondLst>
                                    <p:cond delay="500"/>
                                  </p:stCondLst>
                                  <p:childTnLst>
                                    <p:set>
                                      <p:cBhvr>
                                        <p:cTn id="9" dur="1" fill="hold">
                                          <p:stCondLst>
                                            <p:cond delay="0"/>
                                          </p:stCondLst>
                                        </p:cTn>
                                        <p:tgtEl>
                                          <p:spTgt spid="14"/>
                                        </p:tgtEl>
                                        <p:attrNameLst>
                                          <p:attrName>style.visibility</p:attrName>
                                        </p:attrNameLst>
                                      </p:cBhvr>
                                      <p:to>
                                        <p:strVal val="visible"/>
                                      </p:to>
                                    </p:set>
                                    <p:animEffect transition="in" filter="wheel(1)">
                                      <p:cBhvr>
                                        <p:cTn id="10" dur="500"/>
                                        <p:tgtEl>
                                          <p:spTgt spid="14"/>
                                        </p:tgtEl>
                                      </p:cBhvr>
                                    </p:animEffect>
                                  </p:childTnLst>
                                </p:cTn>
                              </p:par>
                              <p:par>
                                <p:cTn id="11" presetID="10" presetClass="entr" presetSubtype="0" fill="hold" nodeType="withEffect">
                                  <p:stCondLst>
                                    <p:cond delay="50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reserve="1">
  <p:cSld name="Pouze nadpis">
    <p:spTree>
      <p:nvGrpSpPr>
        <p:cNvPr id="1" name=""/>
        <p:cNvGrpSpPr/>
        <p:nvPr/>
      </p:nvGrpSpPr>
      <p:grpSpPr>
        <a:xfrm>
          <a:off x="0" y="0"/>
          <a:ext cx="0" cy="0"/>
          <a:chOff x="0" y="0"/>
          <a:chExt cx="0" cy="0"/>
        </a:xfrm>
      </p:grpSpPr>
      <p:sp>
        <p:nvSpPr>
          <p:cNvPr id="2" name="Nadpis 1"/>
          <p:cNvSpPr>
            <a:spLocks noGrp="1"/>
          </p:cNvSpPr>
          <p:nvPr>
            <p:ph type="title"/>
          </p:nvPr>
        </p:nvSpPr>
        <p:spPr>
          <a:xfrm>
            <a:off x="335958" y="1810822"/>
            <a:ext cx="11518499" cy="1880275"/>
          </a:xfrm>
          <a:prstGeom prst="rect">
            <a:avLst/>
          </a:prstGeom>
        </p:spPr>
        <p:txBody>
          <a:bodyPr anchor="ctr" anchorCtr="0">
            <a:noAutofit/>
          </a:bodyPr>
          <a:lstStyle>
            <a:lvl1pPr algn="l">
              <a:defRPr sz="5400" b="1">
                <a:solidFill>
                  <a:srgbClr val="7B7B7B"/>
                </a:solidFill>
                <a:latin typeface="Arial" pitchFamily="34" charset="0"/>
                <a:cs typeface="Arial" pitchFamily="34" charset="0"/>
              </a:defRPr>
            </a:lvl1pPr>
          </a:lstStyle>
          <a:p>
            <a:endParaRPr lang="cs-CZ" dirty="0"/>
          </a:p>
        </p:txBody>
      </p:sp>
    </p:spTree>
    <p:extLst>
      <p:ext uri="{BB962C8B-B14F-4D97-AF65-F5344CB8AC3E}">
        <p14:creationId xmlns:p14="http://schemas.microsoft.com/office/powerpoint/2010/main" val="276905696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hapter - Cloud &quot;Cloud&quot;">
    <p:bg>
      <p:bgPr>
        <a:solidFill>
          <a:schemeClr val="accent3"/>
        </a:solidFill>
        <a:effectLst/>
      </p:bgPr>
    </p:bg>
    <p:spTree>
      <p:nvGrpSpPr>
        <p:cNvPr id="1" name=""/>
        <p:cNvGrpSpPr/>
        <p:nvPr/>
      </p:nvGrpSpPr>
      <p:grpSpPr>
        <a:xfrm>
          <a:off x="0" y="0"/>
          <a:ext cx="0" cy="0"/>
          <a:chOff x="0" y="0"/>
          <a:chExt cx="0" cy="0"/>
        </a:xfrm>
      </p:grpSpPr>
      <p:pic>
        <p:nvPicPr>
          <p:cNvPr id="9" name="Obrázek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0413" cy="6859588"/>
          </a:xfrm>
          <a:prstGeom prst="rect">
            <a:avLst/>
          </a:prstGeom>
        </p:spPr>
      </p:pic>
      <p:pic>
        <p:nvPicPr>
          <p:cNvPr id="10" name="Obrázek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5652809"/>
            <a:ext cx="12190413" cy="1206779"/>
          </a:xfrm>
          <a:prstGeom prst="rect">
            <a:avLst/>
          </a:prstGeom>
        </p:spPr>
      </p:pic>
      <p:sp>
        <p:nvSpPr>
          <p:cNvPr id="2" name="Nadpis 1"/>
          <p:cNvSpPr>
            <a:spLocks noGrp="1"/>
          </p:cNvSpPr>
          <p:nvPr>
            <p:ph type="title" hasCustomPrompt="1"/>
          </p:nvPr>
        </p:nvSpPr>
        <p:spPr>
          <a:xfrm>
            <a:off x="-52794" y="226527"/>
            <a:ext cx="11523300" cy="578124"/>
          </a:xfrm>
          <a:noFill/>
          <a:ln>
            <a:noFill/>
          </a:ln>
          <a:effectLst/>
        </p:spPr>
        <p:txBody>
          <a:bodyPr wrap="square" lIns="0" tIns="86400" rIns="0" bIns="28800" anchor="t" anchorCtr="0">
            <a:spAutoFit/>
          </a:bodyPr>
          <a:lstStyle>
            <a:lvl1pPr marL="579542" indent="-579542">
              <a:lnSpc>
                <a:spcPts val="3600"/>
              </a:lnSpc>
              <a:buClr>
                <a:srgbClr val="00BEFF"/>
              </a:buClr>
              <a:buSzPct val="145000"/>
              <a:buFont typeface="Arial" panose="020B0604020202020204" pitchFamily="34" charset="0"/>
              <a:buChar char="■"/>
              <a:defRPr sz="3200" cap="none" baseline="0">
                <a:solidFill>
                  <a:schemeClr val="bg1"/>
                </a:solidFill>
              </a:defRPr>
            </a:lvl1pPr>
          </a:lstStyle>
          <a:p>
            <a:r>
              <a:rPr lang="en-US" noProof="0" dirty="0"/>
              <a:t>Click to add title</a:t>
            </a:r>
            <a:endParaRPr lang="cs-CZ" dirty="0"/>
          </a:p>
        </p:txBody>
      </p:sp>
      <p:pic>
        <p:nvPicPr>
          <p:cNvPr id="7" name="shadow"/>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319438" y="360083"/>
            <a:ext cx="6524151" cy="5221209"/>
          </a:xfrm>
          <a:prstGeom prst="rect">
            <a:avLst/>
          </a:prstGeom>
        </p:spPr>
      </p:pic>
      <p:pic>
        <p:nvPicPr>
          <p:cNvPr id="8" name="symbols"/>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4319438" y="360083"/>
            <a:ext cx="6524151" cy="5221209"/>
          </a:xfrm>
          <a:prstGeom prst="rect">
            <a:avLst/>
          </a:prstGeom>
        </p:spPr>
      </p:pic>
      <p:pic>
        <p:nvPicPr>
          <p:cNvPr id="11" name="outline"/>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4319438" y="360083"/>
            <a:ext cx="6524151" cy="5221209"/>
          </a:xfrm>
          <a:prstGeom prst="rect">
            <a:avLst/>
          </a:prstGeom>
        </p:spPr>
      </p:pic>
    </p:spTree>
    <p:extLst>
      <p:ext uri="{BB962C8B-B14F-4D97-AF65-F5344CB8AC3E}">
        <p14:creationId xmlns:p14="http://schemas.microsoft.com/office/powerpoint/2010/main" val="4091447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21" presetClass="entr" presetSubtype="1" fill="hold" nodeType="withEffect">
                                  <p:stCondLst>
                                    <p:cond delay="500"/>
                                  </p:stCondLst>
                                  <p:childTnLst>
                                    <p:set>
                                      <p:cBhvr>
                                        <p:cTn id="9" dur="1" fill="hold">
                                          <p:stCondLst>
                                            <p:cond delay="0"/>
                                          </p:stCondLst>
                                        </p:cTn>
                                        <p:tgtEl>
                                          <p:spTgt spid="11"/>
                                        </p:tgtEl>
                                        <p:attrNameLst>
                                          <p:attrName>style.visibility</p:attrName>
                                        </p:attrNameLst>
                                      </p:cBhvr>
                                      <p:to>
                                        <p:strVal val="visible"/>
                                      </p:to>
                                    </p:set>
                                    <p:animEffect transition="in" filter="wheel(1)">
                                      <p:cBhvr>
                                        <p:cTn id="10" dur="500"/>
                                        <p:tgtEl>
                                          <p:spTgt spid="11"/>
                                        </p:tgtEl>
                                      </p:cBhvr>
                                    </p:animEffect>
                                  </p:childTnLst>
                                </p:cTn>
                              </p:par>
                              <p:par>
                                <p:cTn id="11" presetID="10" presetClass="entr" presetSubtype="0" fill="hold" nodeType="withEffect">
                                  <p:stCondLst>
                                    <p:cond delay="50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hapter - Cogwheel &quot;Solutions&quot;">
    <p:bg>
      <p:bgPr>
        <a:solidFill>
          <a:schemeClr val="accent3"/>
        </a:solidFill>
        <a:effectLst/>
      </p:bgPr>
    </p:bg>
    <p:spTree>
      <p:nvGrpSpPr>
        <p:cNvPr id="1" name=""/>
        <p:cNvGrpSpPr/>
        <p:nvPr/>
      </p:nvGrpSpPr>
      <p:grpSpPr>
        <a:xfrm>
          <a:off x="0" y="0"/>
          <a:ext cx="0" cy="0"/>
          <a:chOff x="0" y="0"/>
          <a:chExt cx="0" cy="0"/>
        </a:xfrm>
      </p:grpSpPr>
      <p:pic>
        <p:nvPicPr>
          <p:cNvPr id="9" name="Obrázek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0413" cy="6859588"/>
          </a:xfrm>
          <a:prstGeom prst="rect">
            <a:avLst/>
          </a:prstGeom>
        </p:spPr>
      </p:pic>
      <p:pic>
        <p:nvPicPr>
          <p:cNvPr id="10" name="Obrázek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5652809"/>
            <a:ext cx="12190413" cy="1206779"/>
          </a:xfrm>
          <a:prstGeom prst="rect">
            <a:avLst/>
          </a:prstGeom>
        </p:spPr>
      </p:pic>
      <p:sp>
        <p:nvSpPr>
          <p:cNvPr id="2" name="Nadpis 1"/>
          <p:cNvSpPr>
            <a:spLocks noGrp="1"/>
          </p:cNvSpPr>
          <p:nvPr>
            <p:ph type="title" hasCustomPrompt="1"/>
          </p:nvPr>
        </p:nvSpPr>
        <p:spPr>
          <a:xfrm>
            <a:off x="-52794" y="226527"/>
            <a:ext cx="11523300" cy="578124"/>
          </a:xfrm>
          <a:noFill/>
          <a:ln>
            <a:noFill/>
          </a:ln>
          <a:effectLst/>
        </p:spPr>
        <p:txBody>
          <a:bodyPr wrap="square" lIns="0" tIns="86400" rIns="0" bIns="28800" anchor="t" anchorCtr="0">
            <a:spAutoFit/>
          </a:bodyPr>
          <a:lstStyle>
            <a:lvl1pPr marL="579542" indent="-579542">
              <a:lnSpc>
                <a:spcPts val="3600"/>
              </a:lnSpc>
              <a:buClr>
                <a:srgbClr val="00BEFF"/>
              </a:buClr>
              <a:buSzPct val="145000"/>
              <a:buFont typeface="Arial" panose="020B0604020202020204" pitchFamily="34" charset="0"/>
              <a:buChar char="■"/>
              <a:defRPr sz="3200" cap="none" baseline="0">
                <a:solidFill>
                  <a:schemeClr val="bg1"/>
                </a:solidFill>
              </a:defRPr>
            </a:lvl1pPr>
          </a:lstStyle>
          <a:p>
            <a:r>
              <a:rPr lang="en-US" noProof="0" dirty="0"/>
              <a:t>Click to add title</a:t>
            </a:r>
            <a:endParaRPr lang="cs-CZ" dirty="0"/>
          </a:p>
        </p:txBody>
      </p:sp>
      <p:pic>
        <p:nvPicPr>
          <p:cNvPr id="7" name="shadow"/>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319438" y="360083"/>
            <a:ext cx="6524151" cy="5221209"/>
          </a:xfrm>
          <a:prstGeom prst="rect">
            <a:avLst/>
          </a:prstGeom>
        </p:spPr>
      </p:pic>
      <p:pic>
        <p:nvPicPr>
          <p:cNvPr id="8" name="symbols"/>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4319438" y="360083"/>
            <a:ext cx="6524151" cy="5221209"/>
          </a:xfrm>
          <a:prstGeom prst="rect">
            <a:avLst/>
          </a:prstGeom>
        </p:spPr>
      </p:pic>
      <p:pic>
        <p:nvPicPr>
          <p:cNvPr id="11" name="outline"/>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4319438" y="360083"/>
            <a:ext cx="6524151" cy="5221209"/>
          </a:xfrm>
          <a:prstGeom prst="rect">
            <a:avLst/>
          </a:prstGeom>
        </p:spPr>
      </p:pic>
    </p:spTree>
    <p:extLst>
      <p:ext uri="{BB962C8B-B14F-4D97-AF65-F5344CB8AC3E}">
        <p14:creationId xmlns:p14="http://schemas.microsoft.com/office/powerpoint/2010/main" val="30816736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21" presetClass="entr" presetSubtype="1" fill="hold" nodeType="withEffect">
                                  <p:stCondLst>
                                    <p:cond delay="500"/>
                                  </p:stCondLst>
                                  <p:childTnLst>
                                    <p:set>
                                      <p:cBhvr>
                                        <p:cTn id="9" dur="1" fill="hold">
                                          <p:stCondLst>
                                            <p:cond delay="0"/>
                                          </p:stCondLst>
                                        </p:cTn>
                                        <p:tgtEl>
                                          <p:spTgt spid="11"/>
                                        </p:tgtEl>
                                        <p:attrNameLst>
                                          <p:attrName>style.visibility</p:attrName>
                                        </p:attrNameLst>
                                      </p:cBhvr>
                                      <p:to>
                                        <p:strVal val="visible"/>
                                      </p:to>
                                    </p:set>
                                    <p:animEffect transition="in" filter="wheel(1)">
                                      <p:cBhvr>
                                        <p:cTn id="10" dur="500"/>
                                        <p:tgtEl>
                                          <p:spTgt spid="11"/>
                                        </p:tgtEl>
                                      </p:cBhvr>
                                    </p:animEffect>
                                  </p:childTnLst>
                                </p:cTn>
                              </p:par>
                              <p:par>
                                <p:cTn id="11" presetID="10" presetClass="entr" presetSubtype="0" fill="hold" nodeType="withEffect">
                                  <p:stCondLst>
                                    <p:cond delay="50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hapter - Coin &quot;Value&quot;">
    <p:bg>
      <p:bgPr>
        <a:solidFill>
          <a:schemeClr val="accent3"/>
        </a:solidFill>
        <a:effectLst/>
      </p:bgPr>
    </p:bg>
    <p:spTree>
      <p:nvGrpSpPr>
        <p:cNvPr id="1" name=""/>
        <p:cNvGrpSpPr/>
        <p:nvPr/>
      </p:nvGrpSpPr>
      <p:grpSpPr>
        <a:xfrm>
          <a:off x="0" y="0"/>
          <a:ext cx="0" cy="0"/>
          <a:chOff x="0" y="0"/>
          <a:chExt cx="0" cy="0"/>
        </a:xfrm>
      </p:grpSpPr>
      <p:pic>
        <p:nvPicPr>
          <p:cNvPr id="9" name="Obrázek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0413" cy="6859588"/>
          </a:xfrm>
          <a:prstGeom prst="rect">
            <a:avLst/>
          </a:prstGeom>
        </p:spPr>
      </p:pic>
      <p:pic>
        <p:nvPicPr>
          <p:cNvPr id="10" name="Obrázek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5652809"/>
            <a:ext cx="12190413" cy="1206779"/>
          </a:xfrm>
          <a:prstGeom prst="rect">
            <a:avLst/>
          </a:prstGeom>
        </p:spPr>
      </p:pic>
      <p:sp>
        <p:nvSpPr>
          <p:cNvPr id="2" name="Nadpis 1"/>
          <p:cNvSpPr>
            <a:spLocks noGrp="1"/>
          </p:cNvSpPr>
          <p:nvPr>
            <p:ph type="title" hasCustomPrompt="1"/>
          </p:nvPr>
        </p:nvSpPr>
        <p:spPr>
          <a:xfrm>
            <a:off x="-52794" y="226527"/>
            <a:ext cx="11523300" cy="578124"/>
          </a:xfrm>
          <a:noFill/>
          <a:ln>
            <a:noFill/>
          </a:ln>
          <a:effectLst/>
        </p:spPr>
        <p:txBody>
          <a:bodyPr wrap="square" lIns="0" tIns="86400" rIns="0" bIns="28800" anchor="t" anchorCtr="0">
            <a:spAutoFit/>
          </a:bodyPr>
          <a:lstStyle>
            <a:lvl1pPr marL="579542" indent="-579542">
              <a:lnSpc>
                <a:spcPts val="3600"/>
              </a:lnSpc>
              <a:buClr>
                <a:srgbClr val="00BEFF"/>
              </a:buClr>
              <a:buSzPct val="145000"/>
              <a:buFont typeface="Arial" panose="020B0604020202020204" pitchFamily="34" charset="0"/>
              <a:buChar char="■"/>
              <a:defRPr sz="3200" cap="none" baseline="0">
                <a:solidFill>
                  <a:schemeClr val="bg1"/>
                </a:solidFill>
              </a:defRPr>
            </a:lvl1pPr>
          </a:lstStyle>
          <a:p>
            <a:r>
              <a:rPr lang="en-US" noProof="0" dirty="0"/>
              <a:t>Click to add title</a:t>
            </a:r>
            <a:endParaRPr lang="cs-CZ" dirty="0"/>
          </a:p>
        </p:txBody>
      </p:sp>
      <p:pic>
        <p:nvPicPr>
          <p:cNvPr id="7" name="shadow"/>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319438" y="360083"/>
            <a:ext cx="6524151" cy="5221209"/>
          </a:xfrm>
          <a:prstGeom prst="rect">
            <a:avLst/>
          </a:prstGeom>
        </p:spPr>
      </p:pic>
      <p:pic>
        <p:nvPicPr>
          <p:cNvPr id="8" name="symbols"/>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4319438" y="360083"/>
            <a:ext cx="6524151" cy="5221209"/>
          </a:xfrm>
          <a:prstGeom prst="rect">
            <a:avLst/>
          </a:prstGeom>
        </p:spPr>
      </p:pic>
      <p:pic>
        <p:nvPicPr>
          <p:cNvPr id="11" name="outline"/>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4319438" y="360083"/>
            <a:ext cx="6524151" cy="5221209"/>
          </a:xfrm>
          <a:prstGeom prst="rect">
            <a:avLst/>
          </a:prstGeom>
        </p:spPr>
      </p:pic>
    </p:spTree>
    <p:extLst>
      <p:ext uri="{BB962C8B-B14F-4D97-AF65-F5344CB8AC3E}">
        <p14:creationId xmlns:p14="http://schemas.microsoft.com/office/powerpoint/2010/main" val="962975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21" presetClass="entr" presetSubtype="1" fill="hold" nodeType="withEffect">
                                  <p:stCondLst>
                                    <p:cond delay="500"/>
                                  </p:stCondLst>
                                  <p:childTnLst>
                                    <p:set>
                                      <p:cBhvr>
                                        <p:cTn id="9" dur="1" fill="hold">
                                          <p:stCondLst>
                                            <p:cond delay="0"/>
                                          </p:stCondLst>
                                        </p:cTn>
                                        <p:tgtEl>
                                          <p:spTgt spid="11"/>
                                        </p:tgtEl>
                                        <p:attrNameLst>
                                          <p:attrName>style.visibility</p:attrName>
                                        </p:attrNameLst>
                                      </p:cBhvr>
                                      <p:to>
                                        <p:strVal val="visible"/>
                                      </p:to>
                                    </p:set>
                                    <p:animEffect transition="in" filter="wheel(1)">
                                      <p:cBhvr>
                                        <p:cTn id="10" dur="500"/>
                                        <p:tgtEl>
                                          <p:spTgt spid="11"/>
                                        </p:tgtEl>
                                      </p:cBhvr>
                                    </p:animEffect>
                                  </p:childTnLst>
                                </p:cTn>
                              </p:par>
                              <p:par>
                                <p:cTn id="11" presetID="10" presetClass="entr" presetSubtype="0" fill="hold" nodeType="withEffect">
                                  <p:stCondLst>
                                    <p:cond delay="50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End - Thank You">
    <p:bg>
      <p:bgPr>
        <a:solidFill>
          <a:schemeClr val="accent3"/>
        </a:solidFill>
        <a:effectLst/>
      </p:bgPr>
    </p:bg>
    <p:spTree>
      <p:nvGrpSpPr>
        <p:cNvPr id="1" name=""/>
        <p:cNvGrpSpPr/>
        <p:nvPr/>
      </p:nvGrpSpPr>
      <p:grpSpPr>
        <a:xfrm>
          <a:off x="0" y="0"/>
          <a:ext cx="0" cy="0"/>
          <a:chOff x="0" y="0"/>
          <a:chExt cx="0" cy="0"/>
        </a:xfrm>
      </p:grpSpPr>
      <p:pic>
        <p:nvPicPr>
          <p:cNvPr id="9" name="Obrázek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0413" cy="6859588"/>
          </a:xfrm>
          <a:prstGeom prst="rect">
            <a:avLst/>
          </a:prstGeom>
        </p:spPr>
      </p:pic>
      <p:pic>
        <p:nvPicPr>
          <p:cNvPr id="10" name="Obrázek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5652809"/>
            <a:ext cx="12190413" cy="1206779"/>
          </a:xfrm>
          <a:prstGeom prst="rect">
            <a:avLst/>
          </a:prstGeom>
        </p:spPr>
      </p:pic>
      <p:sp>
        <p:nvSpPr>
          <p:cNvPr id="2" name="Nadpis 1"/>
          <p:cNvSpPr>
            <a:spLocks noGrp="1"/>
          </p:cNvSpPr>
          <p:nvPr>
            <p:ph type="title" hasCustomPrompt="1"/>
          </p:nvPr>
        </p:nvSpPr>
        <p:spPr>
          <a:xfrm>
            <a:off x="-52794" y="226527"/>
            <a:ext cx="11523300" cy="578124"/>
          </a:xfrm>
          <a:noFill/>
          <a:ln>
            <a:noFill/>
          </a:ln>
          <a:effectLst/>
        </p:spPr>
        <p:txBody>
          <a:bodyPr wrap="square" lIns="0" tIns="86400" rIns="0" bIns="28800" anchor="t" anchorCtr="0">
            <a:spAutoFit/>
          </a:bodyPr>
          <a:lstStyle>
            <a:lvl1pPr marL="579542" indent="-579542">
              <a:lnSpc>
                <a:spcPts val="3600"/>
              </a:lnSpc>
              <a:buClr>
                <a:srgbClr val="00BEFF"/>
              </a:buClr>
              <a:buSzPct val="145000"/>
              <a:buFont typeface="Arial" panose="020B0604020202020204" pitchFamily="34" charset="0"/>
              <a:buChar char="■"/>
              <a:defRPr sz="3200" cap="none" baseline="0">
                <a:solidFill>
                  <a:schemeClr val="bg1"/>
                </a:solidFill>
              </a:defRPr>
            </a:lvl1pPr>
          </a:lstStyle>
          <a:p>
            <a:r>
              <a:rPr lang="en-US" noProof="0" dirty="0"/>
              <a:t>Click to add title</a:t>
            </a:r>
            <a:r>
              <a:rPr lang="cs-CZ" noProof="0" dirty="0"/>
              <a:t> (</a:t>
            </a:r>
            <a:r>
              <a:rPr lang="en-US" dirty="0"/>
              <a:t>Thank You</a:t>
            </a:r>
            <a:r>
              <a:rPr lang="cs-CZ" dirty="0"/>
              <a:t>)</a:t>
            </a:r>
          </a:p>
        </p:txBody>
      </p:sp>
      <p:pic>
        <p:nvPicPr>
          <p:cNvPr id="7" name="Obrázek 6" hidden="1"/>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311748" y="583052"/>
            <a:ext cx="4779056" cy="4939331"/>
          </a:xfrm>
          <a:prstGeom prst="rect">
            <a:avLst/>
          </a:prstGeom>
        </p:spPr>
      </p:pic>
      <p:pic>
        <p:nvPicPr>
          <p:cNvPr id="6" name="shadow"/>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4319438" y="360083"/>
            <a:ext cx="6524151" cy="5221209"/>
          </a:xfrm>
          <a:prstGeom prst="rect">
            <a:avLst/>
          </a:prstGeom>
        </p:spPr>
      </p:pic>
      <p:pic>
        <p:nvPicPr>
          <p:cNvPr id="8" name="symbols"/>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4319438" y="360083"/>
            <a:ext cx="6524151" cy="5221209"/>
          </a:xfrm>
          <a:prstGeom prst="rect">
            <a:avLst/>
          </a:prstGeom>
        </p:spPr>
      </p:pic>
      <p:pic>
        <p:nvPicPr>
          <p:cNvPr id="11" name="outline"/>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4319438" y="360083"/>
            <a:ext cx="6524151" cy="5221209"/>
          </a:xfrm>
          <a:prstGeom prst="rect">
            <a:avLst/>
          </a:prstGeom>
        </p:spPr>
      </p:pic>
    </p:spTree>
    <p:extLst>
      <p:ext uri="{BB962C8B-B14F-4D97-AF65-F5344CB8AC3E}">
        <p14:creationId xmlns:p14="http://schemas.microsoft.com/office/powerpoint/2010/main" val="390197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21" presetClass="entr" presetSubtype="1" fill="hold" nodeType="withEffect">
                                  <p:stCondLst>
                                    <p:cond delay="500"/>
                                  </p:stCondLst>
                                  <p:childTnLst>
                                    <p:set>
                                      <p:cBhvr>
                                        <p:cTn id="9" dur="1" fill="hold">
                                          <p:stCondLst>
                                            <p:cond delay="0"/>
                                          </p:stCondLst>
                                        </p:cTn>
                                        <p:tgtEl>
                                          <p:spTgt spid="11"/>
                                        </p:tgtEl>
                                        <p:attrNameLst>
                                          <p:attrName>style.visibility</p:attrName>
                                        </p:attrNameLst>
                                      </p:cBhvr>
                                      <p:to>
                                        <p:strVal val="visible"/>
                                      </p:to>
                                    </p:set>
                                    <p:animEffect transition="in" filter="wheel(1)">
                                      <p:cBhvr>
                                        <p:cTn id="10" dur="500"/>
                                        <p:tgtEl>
                                          <p:spTgt spid="11"/>
                                        </p:tgtEl>
                                      </p:cBhvr>
                                    </p:animEffect>
                                  </p:childTnLst>
                                </p:cTn>
                              </p:par>
                              <p:par>
                                <p:cTn id="11" presetID="10" presetClass="entr" presetSubtype="0" fill="hold" nodeType="withEffect">
                                  <p:stCondLst>
                                    <p:cond delay="50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Normal">
    <p:spTree>
      <p:nvGrpSpPr>
        <p:cNvPr id="1" name=""/>
        <p:cNvGrpSpPr/>
        <p:nvPr/>
      </p:nvGrpSpPr>
      <p:grpSpPr>
        <a:xfrm>
          <a:off x="0" y="0"/>
          <a:ext cx="0" cy="0"/>
          <a:chOff x="0" y="0"/>
          <a:chExt cx="0" cy="0"/>
        </a:xfrm>
      </p:grpSpPr>
      <p:sp>
        <p:nvSpPr>
          <p:cNvPr id="7" name="Zástupný symbol pro zápatí 6"/>
          <p:cNvSpPr>
            <a:spLocks noGrp="1"/>
          </p:cNvSpPr>
          <p:nvPr>
            <p:ph type="ftr" sz="quarter" idx="11"/>
          </p:nvPr>
        </p:nvSpPr>
        <p:spPr/>
        <p:txBody>
          <a:bodyPr/>
          <a:lstStyle/>
          <a:p>
            <a:r>
              <a:rPr lang="en-US" noProof="0" dirty="0"/>
              <a:t>Copyright © Unicorn Systems a.s.</a:t>
            </a:r>
          </a:p>
        </p:txBody>
      </p:sp>
      <p:sp>
        <p:nvSpPr>
          <p:cNvPr id="8" name="Zástupný symbol pro číslo snímku 7"/>
          <p:cNvSpPr>
            <a:spLocks noGrp="1"/>
          </p:cNvSpPr>
          <p:nvPr>
            <p:ph type="sldNum" sz="quarter" idx="12"/>
          </p:nvPr>
        </p:nvSpPr>
        <p:spPr/>
        <p:txBody>
          <a:bodyPr/>
          <a:lstStyle/>
          <a:p>
            <a:fld id="{851BEBC6-AE21-4DEA-82CA-C5B7C0A09A9D}" type="slidenum">
              <a:rPr lang="cs-CZ" smtClean="0"/>
              <a:pPr/>
              <a:t>‹#›</a:t>
            </a:fld>
            <a:endParaRPr lang="cs-CZ" dirty="0"/>
          </a:p>
        </p:txBody>
      </p:sp>
      <p:sp>
        <p:nvSpPr>
          <p:cNvPr id="9" name="Nadpis 8"/>
          <p:cNvSpPr>
            <a:spLocks noGrp="1"/>
          </p:cNvSpPr>
          <p:nvPr>
            <p:ph type="title" hasCustomPrompt="1"/>
          </p:nvPr>
        </p:nvSpPr>
        <p:spPr/>
        <p:txBody>
          <a:bodyPr/>
          <a:lstStyle/>
          <a:p>
            <a:r>
              <a:rPr lang="en-US" noProof="0" dirty="0"/>
              <a:t>Click to add title</a:t>
            </a:r>
          </a:p>
        </p:txBody>
      </p:sp>
      <p:sp>
        <p:nvSpPr>
          <p:cNvPr id="3" name="Zástupný symbol pro obsah 2"/>
          <p:cNvSpPr>
            <a:spLocks noGrp="1"/>
          </p:cNvSpPr>
          <p:nvPr>
            <p:ph sz="quarter" idx="13" hasCustomPrompt="1"/>
          </p:nvPr>
        </p:nvSpPr>
        <p:spPr>
          <a:xfrm>
            <a:off x="479938" y="1080250"/>
            <a:ext cx="11230538" cy="5473267"/>
          </a:xfrm>
        </p:spPr>
        <p:txBody>
          <a:bodyPr/>
          <a:lstStyle/>
          <a:p>
            <a:pPr lvl="0"/>
            <a:r>
              <a:rPr lang="en-US" noProof="0" dirty="0"/>
              <a:t>Click to add text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Tree>
    <p:extLst>
      <p:ext uri="{BB962C8B-B14F-4D97-AF65-F5344CB8AC3E}">
        <p14:creationId xmlns:p14="http://schemas.microsoft.com/office/powerpoint/2010/main" val="228787681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Normal, blank">
    <p:spTree>
      <p:nvGrpSpPr>
        <p:cNvPr id="1" name=""/>
        <p:cNvGrpSpPr/>
        <p:nvPr/>
      </p:nvGrpSpPr>
      <p:grpSpPr>
        <a:xfrm>
          <a:off x="0" y="0"/>
          <a:ext cx="0" cy="0"/>
          <a:chOff x="0" y="0"/>
          <a:chExt cx="0" cy="0"/>
        </a:xfrm>
      </p:grpSpPr>
      <p:sp>
        <p:nvSpPr>
          <p:cNvPr id="2" name="Nadpis 1"/>
          <p:cNvSpPr>
            <a:spLocks noGrp="1"/>
          </p:cNvSpPr>
          <p:nvPr>
            <p:ph type="title" hasCustomPrompt="1"/>
          </p:nvPr>
        </p:nvSpPr>
        <p:spPr/>
        <p:txBody>
          <a:bodyPr/>
          <a:lstStyle/>
          <a:p>
            <a:r>
              <a:rPr lang="en-US" noProof="0" dirty="0"/>
              <a:t>Click to add title</a:t>
            </a:r>
          </a:p>
        </p:txBody>
      </p:sp>
      <p:sp>
        <p:nvSpPr>
          <p:cNvPr id="4" name="Zástupný symbol pro zápatí 3"/>
          <p:cNvSpPr>
            <a:spLocks noGrp="1"/>
          </p:cNvSpPr>
          <p:nvPr>
            <p:ph type="ftr" sz="quarter" idx="11"/>
          </p:nvPr>
        </p:nvSpPr>
        <p:spPr/>
        <p:txBody>
          <a:bodyPr/>
          <a:lstStyle/>
          <a:p>
            <a:r>
              <a:rPr lang="en-US" noProof="0" dirty="0"/>
              <a:t>Copyright © Unicorn Systems a.s.</a:t>
            </a:r>
          </a:p>
        </p:txBody>
      </p:sp>
      <p:sp>
        <p:nvSpPr>
          <p:cNvPr id="5" name="Zástupný symbol pro číslo snímku 4"/>
          <p:cNvSpPr>
            <a:spLocks noGrp="1"/>
          </p:cNvSpPr>
          <p:nvPr>
            <p:ph type="sldNum" sz="quarter" idx="12"/>
          </p:nvPr>
        </p:nvSpPr>
        <p:spPr/>
        <p:txBody>
          <a:bodyPr/>
          <a:lstStyle/>
          <a:p>
            <a:fld id="{851BEBC6-AE21-4DEA-82CA-C5B7C0A09A9D}" type="slidenum">
              <a:rPr lang="cs-CZ" smtClean="0"/>
              <a:pPr/>
              <a:t>‹#›</a:t>
            </a:fld>
            <a:endParaRPr lang="cs-CZ" dirty="0"/>
          </a:p>
        </p:txBody>
      </p:sp>
    </p:spTree>
    <p:extLst>
      <p:ext uri="{BB962C8B-B14F-4D97-AF65-F5344CB8AC3E}">
        <p14:creationId xmlns:p14="http://schemas.microsoft.com/office/powerpoint/2010/main" val="130016391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Normal - two columns">
    <p:spTree>
      <p:nvGrpSpPr>
        <p:cNvPr id="1" name=""/>
        <p:cNvGrpSpPr/>
        <p:nvPr/>
      </p:nvGrpSpPr>
      <p:grpSpPr>
        <a:xfrm>
          <a:off x="0" y="0"/>
          <a:ext cx="0" cy="0"/>
          <a:chOff x="0" y="0"/>
          <a:chExt cx="0" cy="0"/>
        </a:xfrm>
      </p:grpSpPr>
      <p:sp>
        <p:nvSpPr>
          <p:cNvPr id="2" name="Nadpis 1"/>
          <p:cNvSpPr>
            <a:spLocks noGrp="1"/>
          </p:cNvSpPr>
          <p:nvPr>
            <p:ph type="title" hasCustomPrompt="1"/>
          </p:nvPr>
        </p:nvSpPr>
        <p:spPr/>
        <p:txBody>
          <a:bodyPr/>
          <a:lstStyle/>
          <a:p>
            <a:r>
              <a:rPr lang="en-US" noProof="0" dirty="0"/>
              <a:t>Click to add title</a:t>
            </a:r>
          </a:p>
        </p:txBody>
      </p:sp>
      <p:sp>
        <p:nvSpPr>
          <p:cNvPr id="4" name="Zástupný symbol pro zápatí 3"/>
          <p:cNvSpPr>
            <a:spLocks noGrp="1"/>
          </p:cNvSpPr>
          <p:nvPr>
            <p:ph type="ftr" sz="quarter" idx="11"/>
          </p:nvPr>
        </p:nvSpPr>
        <p:spPr/>
        <p:txBody>
          <a:bodyPr/>
          <a:lstStyle/>
          <a:p>
            <a:r>
              <a:rPr lang="en-US" noProof="0" dirty="0"/>
              <a:t>Copyright © Unicorn Systems a.s.</a:t>
            </a:r>
          </a:p>
        </p:txBody>
      </p:sp>
      <p:sp>
        <p:nvSpPr>
          <p:cNvPr id="5" name="Zástupný symbol pro číslo snímku 4"/>
          <p:cNvSpPr>
            <a:spLocks noGrp="1"/>
          </p:cNvSpPr>
          <p:nvPr>
            <p:ph type="sldNum" sz="quarter" idx="12"/>
          </p:nvPr>
        </p:nvSpPr>
        <p:spPr/>
        <p:txBody>
          <a:bodyPr/>
          <a:lstStyle/>
          <a:p>
            <a:fld id="{851BEBC6-AE21-4DEA-82CA-C5B7C0A09A9D}" type="slidenum">
              <a:rPr lang="cs-CZ" smtClean="0"/>
              <a:pPr/>
              <a:t>‹#›</a:t>
            </a:fld>
            <a:endParaRPr lang="cs-CZ" dirty="0"/>
          </a:p>
        </p:txBody>
      </p:sp>
      <p:sp>
        <p:nvSpPr>
          <p:cNvPr id="7" name="Zástupný symbol pro obsah 6"/>
          <p:cNvSpPr>
            <a:spLocks noGrp="1"/>
          </p:cNvSpPr>
          <p:nvPr>
            <p:ph sz="quarter" idx="13" hasCustomPrompt="1"/>
          </p:nvPr>
        </p:nvSpPr>
        <p:spPr>
          <a:xfrm>
            <a:off x="480422" y="1080249"/>
            <a:ext cx="5375300" cy="5473267"/>
          </a:xfrm>
        </p:spPr>
        <p:txBody>
          <a:bodyPr/>
          <a:lstStyle/>
          <a:p>
            <a:pPr lvl="0"/>
            <a:r>
              <a:rPr lang="en-US" noProof="0" dirty="0"/>
              <a:t>Click to add text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9" name="Zástupný symbol pro obsah 8"/>
          <p:cNvSpPr>
            <a:spLocks noGrp="1"/>
          </p:cNvSpPr>
          <p:nvPr>
            <p:ph sz="quarter" idx="14" hasCustomPrompt="1"/>
          </p:nvPr>
        </p:nvSpPr>
        <p:spPr>
          <a:xfrm>
            <a:off x="6335175" y="1080249"/>
            <a:ext cx="5375300" cy="5473267"/>
          </a:xfrm>
        </p:spPr>
        <p:txBody>
          <a:bodyPr/>
          <a:lstStyle/>
          <a:p>
            <a:pPr lvl="0"/>
            <a:r>
              <a:rPr lang="en-US" noProof="0" dirty="0"/>
              <a:t>Click to add text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Tree>
    <p:extLst>
      <p:ext uri="{BB962C8B-B14F-4D97-AF65-F5344CB8AC3E}">
        <p14:creationId xmlns:p14="http://schemas.microsoft.com/office/powerpoint/2010/main" val="197817639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Reference">
    <p:spTree>
      <p:nvGrpSpPr>
        <p:cNvPr id="1" name=""/>
        <p:cNvGrpSpPr/>
        <p:nvPr/>
      </p:nvGrpSpPr>
      <p:grpSpPr>
        <a:xfrm>
          <a:off x="0" y="0"/>
          <a:ext cx="0" cy="0"/>
          <a:chOff x="0" y="0"/>
          <a:chExt cx="0" cy="0"/>
        </a:xfrm>
      </p:grpSpPr>
      <p:sp>
        <p:nvSpPr>
          <p:cNvPr id="2" name="Nadpis 1"/>
          <p:cNvSpPr>
            <a:spLocks noGrp="1"/>
          </p:cNvSpPr>
          <p:nvPr>
            <p:ph type="title" hasCustomPrompt="1"/>
          </p:nvPr>
        </p:nvSpPr>
        <p:spPr/>
        <p:txBody>
          <a:bodyPr/>
          <a:lstStyle/>
          <a:p>
            <a:r>
              <a:rPr lang="en-US" noProof="0" dirty="0"/>
              <a:t>Click to add title</a:t>
            </a:r>
          </a:p>
        </p:txBody>
      </p:sp>
      <p:sp>
        <p:nvSpPr>
          <p:cNvPr id="4" name="Zástupný symbol pro zápatí 3"/>
          <p:cNvSpPr>
            <a:spLocks noGrp="1"/>
          </p:cNvSpPr>
          <p:nvPr>
            <p:ph type="ftr" sz="quarter" idx="11"/>
          </p:nvPr>
        </p:nvSpPr>
        <p:spPr/>
        <p:txBody>
          <a:bodyPr/>
          <a:lstStyle/>
          <a:p>
            <a:r>
              <a:rPr lang="en-US" noProof="0" dirty="0"/>
              <a:t>Copyright © Unicorn Systems a.s.</a:t>
            </a:r>
          </a:p>
        </p:txBody>
      </p:sp>
      <p:sp>
        <p:nvSpPr>
          <p:cNvPr id="5" name="Zástupný symbol pro číslo snímku 4"/>
          <p:cNvSpPr>
            <a:spLocks noGrp="1"/>
          </p:cNvSpPr>
          <p:nvPr>
            <p:ph type="sldNum" sz="quarter" idx="12"/>
          </p:nvPr>
        </p:nvSpPr>
        <p:spPr/>
        <p:txBody>
          <a:bodyPr/>
          <a:lstStyle/>
          <a:p>
            <a:fld id="{851BEBC6-AE21-4DEA-82CA-C5B7C0A09A9D}" type="slidenum">
              <a:rPr lang="cs-CZ" smtClean="0"/>
              <a:pPr/>
              <a:t>‹#›</a:t>
            </a:fld>
            <a:endParaRPr lang="cs-CZ" dirty="0"/>
          </a:p>
        </p:txBody>
      </p:sp>
      <p:sp>
        <p:nvSpPr>
          <p:cNvPr id="8" name="Zástupný symbol pro obsah 6"/>
          <p:cNvSpPr>
            <a:spLocks noGrp="1"/>
          </p:cNvSpPr>
          <p:nvPr>
            <p:ph sz="quarter" idx="13" hasCustomPrompt="1"/>
          </p:nvPr>
        </p:nvSpPr>
        <p:spPr>
          <a:xfrm>
            <a:off x="479363" y="1084514"/>
            <a:ext cx="11230538" cy="1620375"/>
          </a:xfrm>
        </p:spPr>
        <p:txBody>
          <a:bodyPr/>
          <a:lstStyle>
            <a:lvl1pPr marL="0" indent="0">
              <a:lnSpc>
                <a:spcPct val="110000"/>
              </a:lnSpc>
              <a:buNone/>
              <a:defRPr sz="2000"/>
            </a:lvl1pPr>
            <a:lvl2pPr marL="323968" indent="0">
              <a:lnSpc>
                <a:spcPct val="110000"/>
              </a:lnSpc>
              <a:buNone/>
              <a:defRPr sz="1800"/>
            </a:lvl2pPr>
            <a:lvl3pPr marL="719928" indent="0">
              <a:lnSpc>
                <a:spcPct val="110000"/>
              </a:lnSpc>
              <a:buNone/>
              <a:defRPr sz="1600"/>
            </a:lvl3pPr>
            <a:lvl4pPr marL="1115888" indent="0">
              <a:lnSpc>
                <a:spcPct val="110000"/>
              </a:lnSpc>
              <a:buNone/>
              <a:defRPr sz="1400"/>
            </a:lvl4pPr>
            <a:lvl5pPr marL="1511849" indent="0">
              <a:lnSpc>
                <a:spcPct val="110000"/>
              </a:lnSpc>
              <a:buNone/>
              <a:defRPr sz="1200"/>
            </a:lvl5pPr>
          </a:lstStyle>
          <a:p>
            <a:pPr lvl="0"/>
            <a:r>
              <a:rPr lang="en-US" noProof="0" dirty="0"/>
              <a:t>Click to add text</a:t>
            </a:r>
          </a:p>
        </p:txBody>
      </p:sp>
      <p:sp>
        <p:nvSpPr>
          <p:cNvPr id="9" name="Zástupný symbol pro text 10"/>
          <p:cNvSpPr>
            <a:spLocks noGrp="1"/>
          </p:cNvSpPr>
          <p:nvPr>
            <p:ph type="body" sz="quarter" idx="14" hasCustomPrompt="1"/>
          </p:nvPr>
        </p:nvSpPr>
        <p:spPr>
          <a:xfrm>
            <a:off x="479935" y="2880667"/>
            <a:ext cx="6839110" cy="3358065"/>
          </a:xfrm>
        </p:spPr>
        <p:txBody>
          <a:bodyPr/>
          <a:lstStyle>
            <a:lvl1pPr marL="251975" indent="-251975">
              <a:spcBef>
                <a:spcPts val="300"/>
              </a:spcBef>
              <a:spcAft>
                <a:spcPts val="500"/>
              </a:spcAft>
              <a:buClr>
                <a:srgbClr val="002D96"/>
              </a:buClr>
              <a:buSzPct val="75000"/>
              <a:buFont typeface="Wingdings" panose="05000000000000000000" pitchFamily="2" charset="2"/>
              <a:buChar char="n"/>
              <a:defRPr sz="2200" b="1"/>
            </a:lvl1pPr>
            <a:lvl2pPr marL="719928" indent="-233977">
              <a:buClr>
                <a:srgbClr val="5D6C82"/>
              </a:buClr>
              <a:buSzPct val="75000"/>
              <a:buFont typeface="Wingdings" panose="05000000000000000000" pitchFamily="2" charset="2"/>
              <a:buChar char="n"/>
              <a:defRPr sz="1800"/>
            </a:lvl2pPr>
            <a:lvl3pPr marL="1043896" indent="-251975">
              <a:buSzPct val="120000"/>
              <a:buFont typeface="Arial" panose="020B0604020202020204" pitchFamily="34" charset="0"/>
              <a:buChar char="■"/>
              <a:defRPr sz="1800"/>
            </a:lvl3pPr>
            <a:lvl4pPr marL="1367863" indent="-215978">
              <a:buSzPct val="110000"/>
              <a:buFont typeface="Arial" panose="020B0604020202020204" pitchFamily="34" charset="0"/>
              <a:buChar char="■"/>
              <a:defRPr sz="1600"/>
            </a:lvl4pPr>
            <a:lvl5pPr marL="1691831" indent="-179982">
              <a:buSzPct val="110000"/>
              <a:buFont typeface="Arial" panose="020B0604020202020204" pitchFamily="34" charset="0"/>
              <a:buChar char="■"/>
              <a:defRPr sz="1400"/>
            </a:lvl5pPr>
          </a:lstStyle>
          <a:p>
            <a:pPr lvl="0"/>
            <a:r>
              <a:rPr lang="en-US" noProof="0" dirty="0"/>
              <a:t>Click to add text</a:t>
            </a:r>
          </a:p>
          <a:p>
            <a:pPr lvl="1"/>
            <a:r>
              <a:rPr lang="en-US" noProof="0" dirty="0"/>
              <a:t>Second level</a:t>
            </a:r>
          </a:p>
        </p:txBody>
      </p:sp>
      <p:sp>
        <p:nvSpPr>
          <p:cNvPr id="10" name="Zástupný symbol pro obrázek 12"/>
          <p:cNvSpPr>
            <a:spLocks noGrp="1"/>
          </p:cNvSpPr>
          <p:nvPr>
            <p:ph type="pic" sz="quarter" idx="15" hasCustomPrompt="1"/>
          </p:nvPr>
        </p:nvSpPr>
        <p:spPr>
          <a:xfrm>
            <a:off x="8360587" y="3229723"/>
            <a:ext cx="2519672" cy="1980458"/>
          </a:xfrm>
        </p:spPr>
        <p:txBody>
          <a:bodyPr anchor="ctr" anchorCtr="0"/>
          <a:lstStyle>
            <a:lvl1pPr marL="0" indent="0" algn="ctr">
              <a:buNone/>
              <a:defRPr sz="2000"/>
            </a:lvl1pPr>
          </a:lstStyle>
          <a:p>
            <a:r>
              <a:rPr lang="cs-CZ" dirty="0"/>
              <a:t>Logo</a:t>
            </a:r>
          </a:p>
        </p:txBody>
      </p:sp>
    </p:spTree>
    <p:extLst>
      <p:ext uri="{BB962C8B-B14F-4D97-AF65-F5344CB8AC3E}">
        <p14:creationId xmlns:p14="http://schemas.microsoft.com/office/powerpoint/2010/main" val="389014603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pecial">
    <p:spTree>
      <p:nvGrpSpPr>
        <p:cNvPr id="1" name=""/>
        <p:cNvGrpSpPr/>
        <p:nvPr/>
      </p:nvGrpSpPr>
      <p:grpSpPr>
        <a:xfrm>
          <a:off x="0" y="0"/>
          <a:ext cx="0" cy="0"/>
          <a:chOff x="0" y="0"/>
          <a:chExt cx="0" cy="0"/>
        </a:xfrm>
      </p:grpSpPr>
      <p:pic>
        <p:nvPicPr>
          <p:cNvPr id="6" name="Obrázek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0413" cy="6859588"/>
          </a:xfrm>
          <a:prstGeom prst="rect">
            <a:avLst/>
          </a:prstGeom>
        </p:spPr>
      </p:pic>
      <p:sp>
        <p:nvSpPr>
          <p:cNvPr id="19" name="Obdélník 18"/>
          <p:cNvSpPr/>
          <p:nvPr userDrawn="1"/>
        </p:nvSpPr>
        <p:spPr>
          <a:xfrm>
            <a:off x="11932446" y="6603929"/>
            <a:ext cx="255567" cy="255659"/>
          </a:xfrm>
          <a:prstGeom prst="rect">
            <a:avLst/>
          </a:prstGeom>
          <a:solidFill>
            <a:srgbClr val="00A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sz="1350" dirty="0"/>
          </a:p>
        </p:txBody>
      </p:sp>
      <p:sp>
        <p:nvSpPr>
          <p:cNvPr id="17" name="Zástupný symbol pro zápatí 16"/>
          <p:cNvSpPr>
            <a:spLocks noGrp="1"/>
          </p:cNvSpPr>
          <p:nvPr>
            <p:ph type="ftr" sz="quarter" idx="11"/>
          </p:nvPr>
        </p:nvSpPr>
        <p:spPr/>
        <p:txBody>
          <a:bodyPr/>
          <a:lstStyle/>
          <a:p>
            <a:r>
              <a:rPr lang="en-US" noProof="0" dirty="0"/>
              <a:t>Copyright © Unicorn Systems a.s.</a:t>
            </a:r>
          </a:p>
        </p:txBody>
      </p:sp>
      <p:sp>
        <p:nvSpPr>
          <p:cNvPr id="18" name="Zástupný symbol pro číslo snímku 17"/>
          <p:cNvSpPr>
            <a:spLocks noGrp="1"/>
          </p:cNvSpPr>
          <p:nvPr>
            <p:ph type="sldNum" sz="quarter" idx="12"/>
          </p:nvPr>
        </p:nvSpPr>
        <p:spPr/>
        <p:txBody>
          <a:bodyPr/>
          <a:lstStyle/>
          <a:p>
            <a:fld id="{851BEBC6-AE21-4DEA-82CA-C5B7C0A09A9D}" type="slidenum">
              <a:rPr lang="cs-CZ" smtClean="0"/>
              <a:pPr/>
              <a:t>‹#›</a:t>
            </a:fld>
            <a:endParaRPr lang="cs-CZ" dirty="0"/>
          </a:p>
        </p:txBody>
      </p:sp>
    </p:spTree>
    <p:extLst>
      <p:ext uri="{BB962C8B-B14F-4D97-AF65-F5344CB8AC3E}">
        <p14:creationId xmlns:p14="http://schemas.microsoft.com/office/powerpoint/2010/main" val="166099832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ěžný snímek, prázdný">
    <p:spTree>
      <p:nvGrpSpPr>
        <p:cNvPr id="1" name=""/>
        <p:cNvGrpSpPr/>
        <p:nvPr/>
      </p:nvGrpSpPr>
      <p:grpSpPr>
        <a:xfrm>
          <a:off x="0" y="0"/>
          <a:ext cx="0" cy="0"/>
          <a:chOff x="0" y="0"/>
          <a:chExt cx="0" cy="0"/>
        </a:xfrm>
      </p:grpSpPr>
      <p:sp>
        <p:nvSpPr>
          <p:cNvPr id="2" name="Nadpis 1"/>
          <p:cNvSpPr>
            <a:spLocks noGrp="1"/>
          </p:cNvSpPr>
          <p:nvPr>
            <p:ph type="title" hasCustomPrompt="1"/>
          </p:nvPr>
        </p:nvSpPr>
        <p:spPr/>
        <p:txBody>
          <a:bodyPr/>
          <a:lstStyle/>
          <a:p>
            <a:r>
              <a:rPr lang="cs-CZ" dirty="0"/>
              <a:t>Kliknutím vložíte nadpis</a:t>
            </a:r>
          </a:p>
        </p:txBody>
      </p:sp>
      <p:sp>
        <p:nvSpPr>
          <p:cNvPr id="4" name="Zástupný symbol pro zápatí 3"/>
          <p:cNvSpPr>
            <a:spLocks noGrp="1"/>
          </p:cNvSpPr>
          <p:nvPr>
            <p:ph type="ftr" sz="quarter" idx="11"/>
          </p:nvPr>
        </p:nvSpPr>
        <p:spPr/>
        <p:txBody>
          <a:bodyPr/>
          <a:lstStyle/>
          <a:p>
            <a:pPr defTabSz="457154">
              <a:defRPr/>
            </a:pPr>
            <a:r>
              <a:rPr lang="cs-CZ"/>
              <a:t>Copyright </a:t>
            </a:r>
            <a:r>
              <a:rPr lang="en-US"/>
              <a:t>© </a:t>
            </a:r>
            <a:r>
              <a:rPr lang="cs-CZ"/>
              <a:t>Unicorn Systems a.s.</a:t>
            </a:r>
            <a:endParaRPr lang="cs-CZ" dirty="0"/>
          </a:p>
        </p:txBody>
      </p:sp>
      <p:sp>
        <p:nvSpPr>
          <p:cNvPr id="5" name="Zástupný symbol pro číslo snímku 4"/>
          <p:cNvSpPr>
            <a:spLocks noGrp="1"/>
          </p:cNvSpPr>
          <p:nvPr>
            <p:ph type="sldNum" sz="quarter" idx="12"/>
          </p:nvPr>
        </p:nvSpPr>
        <p:spPr/>
        <p:txBody>
          <a:bodyPr/>
          <a:lstStyle/>
          <a:p>
            <a:pPr defTabSz="457154">
              <a:defRPr/>
            </a:pPr>
            <a:fld id="{851BEBC6-AE21-4DEA-82CA-C5B7C0A09A9D}" type="slidenum">
              <a:rPr lang="cs-CZ" smtClean="0">
                <a:solidFill>
                  <a:srgbClr val="FFFFFF"/>
                </a:solidFill>
              </a:rPr>
              <a:pPr defTabSz="457154">
                <a:defRPr/>
              </a:pPr>
              <a:t>‹#›</a:t>
            </a:fld>
            <a:endParaRPr lang="cs-CZ">
              <a:solidFill>
                <a:srgbClr val="FFFFFF"/>
              </a:solidFill>
            </a:endParaRPr>
          </a:p>
        </p:txBody>
      </p:sp>
    </p:spTree>
    <p:extLst>
      <p:ext uri="{BB962C8B-B14F-4D97-AF65-F5344CB8AC3E}">
        <p14:creationId xmlns:p14="http://schemas.microsoft.com/office/powerpoint/2010/main" val="41397109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Nadpis a obsah">
    <p:spTree>
      <p:nvGrpSpPr>
        <p:cNvPr id="1" name=""/>
        <p:cNvGrpSpPr/>
        <p:nvPr/>
      </p:nvGrpSpPr>
      <p:grpSpPr>
        <a:xfrm>
          <a:off x="0" y="0"/>
          <a:ext cx="0" cy="0"/>
          <a:chOff x="0" y="0"/>
          <a:chExt cx="0" cy="0"/>
        </a:xfrm>
      </p:grpSpPr>
      <p:sp>
        <p:nvSpPr>
          <p:cNvPr id="2" name="Nadpis 1"/>
          <p:cNvSpPr>
            <a:spLocks noGrp="1"/>
          </p:cNvSpPr>
          <p:nvPr>
            <p:ph type="title"/>
          </p:nvPr>
        </p:nvSpPr>
        <p:spPr/>
        <p:txBody>
          <a:bodyPr/>
          <a:lstStyle/>
          <a:p>
            <a:r>
              <a:rPr lang="cs-CZ" dirty="0"/>
              <a:t>Kliknutím lze upravit styl.</a:t>
            </a:r>
          </a:p>
        </p:txBody>
      </p:sp>
      <p:sp>
        <p:nvSpPr>
          <p:cNvPr id="3" name="Zástupný symbol pro obsah 2"/>
          <p:cNvSpPr>
            <a:spLocks noGrp="1"/>
          </p:cNvSpPr>
          <p:nvPr>
            <p:ph idx="1"/>
          </p:nvPr>
        </p:nvSpPr>
        <p:spPr/>
        <p:txBody>
          <a:bodyPr/>
          <a:lstStyle>
            <a:lvl1pPr marL="360000" indent="-288000">
              <a:buClr>
                <a:srgbClr val="F6BC04"/>
              </a:buClr>
              <a:buSzPct val="70000"/>
              <a:buFont typeface="Wingdings" pitchFamily="2" charset="2"/>
              <a:buChar char="n"/>
              <a:defRPr lang="cs-CZ" sz="2400" kern="1200" dirty="0" smtClean="0">
                <a:solidFill>
                  <a:srgbClr val="4C4C4C"/>
                </a:solidFill>
                <a:latin typeface="Arial" pitchFamily="34" charset="0"/>
                <a:ea typeface="+mn-ea"/>
                <a:cs typeface="Arial" pitchFamily="34" charset="0"/>
              </a:defRPr>
            </a:lvl1pPr>
            <a:lvl2pPr>
              <a:buClr>
                <a:srgbClr val="323232"/>
              </a:buClr>
              <a:defRPr/>
            </a:lvl2pPr>
          </a:lstStyle>
          <a:p>
            <a:pPr lvl="0"/>
            <a:r>
              <a:rPr lang="cs-CZ" dirty="0"/>
              <a:t>Kliknutím lze upravit styly předlohy textu.</a:t>
            </a:r>
          </a:p>
          <a:p>
            <a:pPr lvl="1"/>
            <a:r>
              <a:rPr lang="cs-CZ" dirty="0"/>
              <a:t>Druhá úroveň</a:t>
            </a:r>
          </a:p>
          <a:p>
            <a:pPr lvl="2"/>
            <a:r>
              <a:rPr lang="cs-CZ" dirty="0"/>
              <a:t>Třetí úroveň</a:t>
            </a:r>
          </a:p>
          <a:p>
            <a:pPr lvl="3"/>
            <a:r>
              <a:rPr lang="cs-CZ" dirty="0"/>
              <a:t>Čtvrtá úroveň</a:t>
            </a:r>
          </a:p>
          <a:p>
            <a:pPr lvl="4"/>
            <a:r>
              <a:rPr lang="cs-CZ" dirty="0"/>
              <a:t>Pátá úroveň</a:t>
            </a:r>
            <a:endParaRPr lang="en-US" dirty="0"/>
          </a:p>
          <a:p>
            <a:pPr lvl="5"/>
            <a:r>
              <a:rPr lang="cs-CZ" dirty="0"/>
              <a:t>Šestá úroveň</a:t>
            </a:r>
            <a:endParaRPr lang="en-US" dirty="0"/>
          </a:p>
          <a:p>
            <a:pPr lvl="6"/>
            <a:r>
              <a:rPr lang="cs-CZ" dirty="0"/>
              <a:t>Sedmá úroveň</a:t>
            </a:r>
            <a:endParaRPr lang="en-US" dirty="0"/>
          </a:p>
          <a:p>
            <a:pPr lvl="7"/>
            <a:r>
              <a:rPr lang="cs-CZ" dirty="0"/>
              <a:t>Osmá úroveň</a:t>
            </a:r>
            <a:endParaRPr lang="en-US" dirty="0"/>
          </a:p>
          <a:p>
            <a:pPr lvl="8"/>
            <a:r>
              <a:rPr lang="cs-CZ" dirty="0"/>
              <a:t>Devátá úroveň</a:t>
            </a:r>
          </a:p>
        </p:txBody>
      </p:sp>
      <p:sp>
        <p:nvSpPr>
          <p:cNvPr id="5" name="Zástupný symbol pro zápatí 4"/>
          <p:cNvSpPr>
            <a:spLocks noGrp="1"/>
          </p:cNvSpPr>
          <p:nvPr>
            <p:ph type="ftr" sz="quarter" idx="11"/>
          </p:nvPr>
        </p:nvSpPr>
        <p:spPr/>
        <p:txBody>
          <a:bodyPr/>
          <a:lstStyle/>
          <a:p>
            <a:r>
              <a:rPr lang="cs-CZ" dirty="0"/>
              <a:t>Copyright © </a:t>
            </a:r>
            <a:r>
              <a:rPr lang="en-US" dirty="0"/>
              <a:t>Unicorn Top Gun Academy</a:t>
            </a:r>
            <a:endParaRPr lang="cs-CZ" dirty="0"/>
          </a:p>
        </p:txBody>
      </p:sp>
      <p:sp>
        <p:nvSpPr>
          <p:cNvPr id="6" name="Zástupný symbol pro číslo snímku 5"/>
          <p:cNvSpPr>
            <a:spLocks noGrp="1"/>
          </p:cNvSpPr>
          <p:nvPr>
            <p:ph type="sldNum" sz="quarter" idx="12"/>
          </p:nvPr>
        </p:nvSpPr>
        <p:spPr/>
        <p:txBody>
          <a:bodyPr/>
          <a:lstStyle/>
          <a:p>
            <a:fld id="{F3BA6A0D-4A37-486A-B1E4-7797A7C8866C}" type="slidenum">
              <a:rPr lang="cs-CZ" smtClean="0"/>
              <a:t>‹#›</a:t>
            </a:fld>
            <a:endParaRPr lang="cs-CZ"/>
          </a:p>
        </p:txBody>
      </p:sp>
    </p:spTree>
    <p:extLst>
      <p:ext uri="{BB962C8B-B14F-4D97-AF65-F5344CB8AC3E}">
        <p14:creationId xmlns:p14="http://schemas.microsoft.com/office/powerpoint/2010/main" val="417939206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Vlastní rozložení">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16657D14-9B69-1ACB-0851-A6850E1FBD12}"/>
              </a:ext>
            </a:extLst>
          </p:cNvPr>
          <p:cNvSpPr>
            <a:spLocks noGrp="1"/>
          </p:cNvSpPr>
          <p:nvPr>
            <p:ph type="title"/>
          </p:nvPr>
        </p:nvSpPr>
        <p:spPr/>
        <p:txBody>
          <a:bodyPr/>
          <a:lstStyle/>
          <a:p>
            <a:r>
              <a:rPr lang="cs-CZ"/>
              <a:t>Kliknutím lze upravit styl.</a:t>
            </a:r>
          </a:p>
        </p:txBody>
      </p:sp>
      <p:sp>
        <p:nvSpPr>
          <p:cNvPr id="3" name="Zástupný symbol pro zápatí 2">
            <a:extLst>
              <a:ext uri="{FF2B5EF4-FFF2-40B4-BE49-F238E27FC236}">
                <a16:creationId xmlns:a16="http://schemas.microsoft.com/office/drawing/2014/main" id="{5C3CB7CC-729B-3EDB-28A8-FC64A6AD898F}"/>
              </a:ext>
            </a:extLst>
          </p:cNvPr>
          <p:cNvSpPr>
            <a:spLocks noGrp="1"/>
          </p:cNvSpPr>
          <p:nvPr>
            <p:ph type="ftr" sz="quarter" idx="10"/>
          </p:nvPr>
        </p:nvSpPr>
        <p:spPr/>
        <p:txBody>
          <a:bodyPr/>
          <a:lstStyle/>
          <a:p>
            <a:r>
              <a:rPr lang="en-US" noProof="0"/>
              <a:t>Copyright © Unicorn Systems a.s.</a:t>
            </a:r>
            <a:endParaRPr lang="en-US" noProof="0" dirty="0"/>
          </a:p>
        </p:txBody>
      </p:sp>
      <p:sp>
        <p:nvSpPr>
          <p:cNvPr id="4" name="Zástupný symbol pro číslo snímku 3">
            <a:extLst>
              <a:ext uri="{FF2B5EF4-FFF2-40B4-BE49-F238E27FC236}">
                <a16:creationId xmlns:a16="http://schemas.microsoft.com/office/drawing/2014/main" id="{F4BAC66A-D259-8C40-A1EE-3B4FBB98A1E7}"/>
              </a:ext>
            </a:extLst>
          </p:cNvPr>
          <p:cNvSpPr>
            <a:spLocks noGrp="1"/>
          </p:cNvSpPr>
          <p:nvPr>
            <p:ph type="sldNum" sz="quarter" idx="11"/>
          </p:nvPr>
        </p:nvSpPr>
        <p:spPr/>
        <p:txBody>
          <a:bodyPr/>
          <a:lstStyle/>
          <a:p>
            <a:fld id="{851BEBC6-AE21-4DEA-82CA-C5B7C0A09A9D}" type="slidenum">
              <a:rPr lang="cs-CZ" smtClean="0"/>
              <a:pPr/>
              <a:t>‹#›</a:t>
            </a:fld>
            <a:endParaRPr lang="cs-CZ" dirty="0"/>
          </a:p>
        </p:txBody>
      </p:sp>
      <p:sp>
        <p:nvSpPr>
          <p:cNvPr id="5" name="Zástupný symbol pro datum 4">
            <a:extLst>
              <a:ext uri="{FF2B5EF4-FFF2-40B4-BE49-F238E27FC236}">
                <a16:creationId xmlns:a16="http://schemas.microsoft.com/office/drawing/2014/main" id="{1D9F267A-CED4-0F56-B082-C34A3C7A7346}"/>
              </a:ext>
            </a:extLst>
          </p:cNvPr>
          <p:cNvSpPr>
            <a:spLocks noGrp="1"/>
          </p:cNvSpPr>
          <p:nvPr>
            <p:ph type="dt" sz="half" idx="12"/>
          </p:nvPr>
        </p:nvSpPr>
        <p:spPr/>
        <p:txBody>
          <a:bodyPr/>
          <a:lstStyle/>
          <a:p>
            <a:fld id="{20F279B5-95C6-4955-98E7-8DC5AFFDF942}" type="datetime1">
              <a:rPr lang="en-US" smtClean="0"/>
              <a:t>9/24/2023</a:t>
            </a:fld>
            <a:endParaRPr lang="cs-CZ" dirty="0"/>
          </a:p>
        </p:txBody>
      </p:sp>
    </p:spTree>
    <p:extLst>
      <p:ext uri="{BB962C8B-B14F-4D97-AF65-F5344CB8AC3E}">
        <p14:creationId xmlns:p14="http://schemas.microsoft.com/office/powerpoint/2010/main" val="1315341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va obsahy">
    <p:spTree>
      <p:nvGrpSpPr>
        <p:cNvPr id="1" name=""/>
        <p:cNvGrpSpPr/>
        <p:nvPr/>
      </p:nvGrpSpPr>
      <p:grpSpPr>
        <a:xfrm>
          <a:off x="0" y="0"/>
          <a:ext cx="0" cy="0"/>
          <a:chOff x="0" y="0"/>
          <a:chExt cx="0" cy="0"/>
        </a:xfrm>
      </p:grpSpPr>
      <p:sp>
        <p:nvSpPr>
          <p:cNvPr id="2" name="Nadpis 1"/>
          <p:cNvSpPr>
            <a:spLocks noGrp="1"/>
          </p:cNvSpPr>
          <p:nvPr>
            <p:ph type="title"/>
          </p:nvPr>
        </p:nvSpPr>
        <p:spPr/>
        <p:txBody>
          <a:bodyPr/>
          <a:lstStyle/>
          <a:p>
            <a:r>
              <a:rPr lang="cs-CZ"/>
              <a:t>Kliknutím lze upravit styl.</a:t>
            </a:r>
          </a:p>
        </p:txBody>
      </p:sp>
      <p:sp>
        <p:nvSpPr>
          <p:cNvPr id="3" name="Zástupný symbol pro obsah 2"/>
          <p:cNvSpPr>
            <a:spLocks noGrp="1"/>
          </p:cNvSpPr>
          <p:nvPr>
            <p:ph sz="half" idx="1"/>
          </p:nvPr>
        </p:nvSpPr>
        <p:spPr>
          <a:xfrm>
            <a:off x="335215" y="1084287"/>
            <a:ext cx="5648066" cy="5279708"/>
          </a:xfrm>
        </p:spPr>
        <p:txBody>
          <a:bodyPr/>
          <a:lstStyle>
            <a:lvl1pPr>
              <a:defRPr sz="2400"/>
            </a:lvl1pPr>
            <a:lvl2pPr>
              <a:defRPr sz="2000"/>
            </a:lvl2pPr>
            <a:lvl3pPr>
              <a:defRPr sz="2200"/>
            </a:lvl3pPr>
            <a:lvl4pPr>
              <a:defRPr sz="1600"/>
            </a:lvl4pPr>
            <a:lvl5pPr>
              <a:defRPr sz="1400"/>
            </a:lvl5pPr>
            <a:lvl6pPr>
              <a:defRPr sz="2000"/>
            </a:lvl6pPr>
            <a:lvl7pPr>
              <a:defRPr sz="2000"/>
            </a:lvl7pPr>
            <a:lvl8pPr>
              <a:defRPr sz="2000"/>
            </a:lvl8pPr>
            <a:lvl9pPr>
              <a:defRPr sz="2000"/>
            </a:lvl9pPr>
          </a:lstStyle>
          <a:p>
            <a:pPr lvl="0"/>
            <a:r>
              <a:rPr lang="cs-CZ" dirty="0"/>
              <a:t>Kliknutím lze upravit styly předlohy textu.</a:t>
            </a:r>
          </a:p>
          <a:p>
            <a:pPr lvl="1"/>
            <a:r>
              <a:rPr lang="cs-CZ" dirty="0"/>
              <a:t>Druhá úroveň</a:t>
            </a:r>
          </a:p>
          <a:p>
            <a:pPr lvl="2"/>
            <a:r>
              <a:rPr lang="cs-CZ" dirty="0"/>
              <a:t>Třetí úroveň</a:t>
            </a:r>
          </a:p>
          <a:p>
            <a:pPr lvl="3"/>
            <a:r>
              <a:rPr lang="cs-CZ" dirty="0"/>
              <a:t>Čtvrtá úroveň</a:t>
            </a:r>
          </a:p>
          <a:p>
            <a:pPr lvl="4"/>
            <a:r>
              <a:rPr lang="cs-CZ" dirty="0"/>
              <a:t>Pátá úroveň</a:t>
            </a:r>
          </a:p>
        </p:txBody>
      </p:sp>
      <p:sp>
        <p:nvSpPr>
          <p:cNvPr id="4" name="Zástupný symbol pro obsah 3"/>
          <p:cNvSpPr>
            <a:spLocks noGrp="1"/>
          </p:cNvSpPr>
          <p:nvPr>
            <p:ph sz="half" idx="2"/>
          </p:nvPr>
        </p:nvSpPr>
        <p:spPr>
          <a:xfrm>
            <a:off x="6196794" y="1084287"/>
            <a:ext cx="5667262" cy="5279708"/>
          </a:xfrm>
        </p:spPr>
        <p:txBody>
          <a:bodyPr/>
          <a:lstStyle>
            <a:lvl1pPr>
              <a:defRPr sz="2400"/>
            </a:lvl1pPr>
            <a:lvl2pPr>
              <a:defRPr sz="2000"/>
            </a:lvl2pPr>
            <a:lvl3pPr>
              <a:defRPr sz="2200"/>
            </a:lvl3pPr>
            <a:lvl4pPr>
              <a:defRPr sz="1600"/>
            </a:lvl4pPr>
            <a:lvl5pPr>
              <a:defRPr sz="2000"/>
            </a:lvl5pPr>
            <a:lvl6pPr>
              <a:defRPr sz="2000"/>
            </a:lvl6pPr>
            <a:lvl7pPr>
              <a:defRPr sz="2000"/>
            </a:lvl7pPr>
            <a:lvl8pPr>
              <a:defRPr sz="2000"/>
            </a:lvl8pPr>
            <a:lvl9pPr>
              <a:defRPr sz="2000"/>
            </a:lvl9pPr>
          </a:lstStyle>
          <a:p>
            <a:pPr lvl="0"/>
            <a:r>
              <a:rPr lang="cs-CZ" dirty="0"/>
              <a:t>Kliknutím lze upravit styly předlohy textu.</a:t>
            </a:r>
          </a:p>
          <a:p>
            <a:pPr lvl="1"/>
            <a:r>
              <a:rPr lang="cs-CZ" dirty="0"/>
              <a:t>Druhá úroveň</a:t>
            </a:r>
          </a:p>
          <a:p>
            <a:pPr lvl="2"/>
            <a:r>
              <a:rPr lang="cs-CZ" dirty="0"/>
              <a:t>Třetí úroveň</a:t>
            </a:r>
          </a:p>
          <a:p>
            <a:pPr lvl="3"/>
            <a:r>
              <a:rPr lang="cs-CZ" dirty="0"/>
              <a:t>Čtvrtá úroveň</a:t>
            </a:r>
          </a:p>
          <a:p>
            <a:pPr lvl="4"/>
            <a:r>
              <a:rPr lang="cs-CZ" dirty="0"/>
              <a:t>Pátá úroveň</a:t>
            </a:r>
          </a:p>
        </p:txBody>
      </p:sp>
      <p:sp>
        <p:nvSpPr>
          <p:cNvPr id="6" name="Zástupný symbol pro zápatí 5"/>
          <p:cNvSpPr>
            <a:spLocks noGrp="1"/>
          </p:cNvSpPr>
          <p:nvPr>
            <p:ph type="ftr" sz="quarter" idx="11"/>
          </p:nvPr>
        </p:nvSpPr>
        <p:spPr/>
        <p:txBody>
          <a:bodyPr/>
          <a:lstStyle/>
          <a:p>
            <a:r>
              <a:rPr lang="cs-CZ" dirty="0"/>
              <a:t>Copyright © </a:t>
            </a:r>
            <a:r>
              <a:rPr lang="en-US" dirty="0"/>
              <a:t>Unicorn Top Gun Academy</a:t>
            </a:r>
            <a:endParaRPr lang="cs-CZ" dirty="0"/>
          </a:p>
        </p:txBody>
      </p:sp>
      <p:sp>
        <p:nvSpPr>
          <p:cNvPr id="7" name="Zástupný symbol pro číslo snímku 6"/>
          <p:cNvSpPr>
            <a:spLocks noGrp="1"/>
          </p:cNvSpPr>
          <p:nvPr>
            <p:ph type="sldNum" sz="quarter" idx="12"/>
          </p:nvPr>
        </p:nvSpPr>
        <p:spPr/>
        <p:txBody>
          <a:bodyPr/>
          <a:lstStyle/>
          <a:p>
            <a:fld id="{F3BA6A0D-4A37-486A-B1E4-7797A7C8866C}" type="slidenum">
              <a:rPr lang="cs-CZ" smtClean="0"/>
              <a:t>‹#›</a:t>
            </a:fld>
            <a:endParaRPr lang="cs-CZ"/>
          </a:p>
        </p:txBody>
      </p:sp>
    </p:spTree>
    <p:extLst>
      <p:ext uri="{BB962C8B-B14F-4D97-AF65-F5344CB8AC3E}">
        <p14:creationId xmlns:p14="http://schemas.microsoft.com/office/powerpoint/2010/main" val="33301251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Porovnání">
    <p:spTree>
      <p:nvGrpSpPr>
        <p:cNvPr id="1" name=""/>
        <p:cNvGrpSpPr/>
        <p:nvPr/>
      </p:nvGrpSpPr>
      <p:grpSpPr>
        <a:xfrm>
          <a:off x="0" y="0"/>
          <a:ext cx="0" cy="0"/>
          <a:chOff x="0" y="0"/>
          <a:chExt cx="0" cy="0"/>
        </a:xfrm>
      </p:grpSpPr>
      <p:sp>
        <p:nvSpPr>
          <p:cNvPr id="2" name="Nadpis 1"/>
          <p:cNvSpPr>
            <a:spLocks noGrp="1"/>
          </p:cNvSpPr>
          <p:nvPr>
            <p:ph type="title"/>
          </p:nvPr>
        </p:nvSpPr>
        <p:spPr/>
        <p:txBody>
          <a:bodyPr/>
          <a:lstStyle>
            <a:lvl1pPr>
              <a:defRPr/>
            </a:lvl1pPr>
          </a:lstStyle>
          <a:p>
            <a:r>
              <a:rPr lang="cs-CZ"/>
              <a:t>Kliknutím lze upravit styl.</a:t>
            </a:r>
          </a:p>
        </p:txBody>
      </p:sp>
      <p:sp>
        <p:nvSpPr>
          <p:cNvPr id="3" name="Zástupný symbol pro text 2"/>
          <p:cNvSpPr>
            <a:spLocks noGrp="1"/>
          </p:cNvSpPr>
          <p:nvPr>
            <p:ph type="body" idx="1"/>
          </p:nvPr>
        </p:nvSpPr>
        <p:spPr>
          <a:xfrm>
            <a:off x="345556" y="1084287"/>
            <a:ext cx="5650183" cy="639910"/>
          </a:xfrm>
        </p:spPr>
        <p:txBody>
          <a:bodyPr anchor="b"/>
          <a:lstStyle>
            <a:lvl1pPr marL="0" indent="0">
              <a:buNone/>
              <a:defRPr sz="2400" b="1"/>
            </a:lvl1pPr>
            <a:lvl2pPr marL="503972" indent="0">
              <a:buNone/>
              <a:defRPr sz="2200" b="1"/>
            </a:lvl2pPr>
            <a:lvl3pPr marL="1007943" indent="0">
              <a:buNone/>
              <a:defRPr sz="2000" b="1"/>
            </a:lvl3pPr>
            <a:lvl4pPr marL="1511915" indent="0">
              <a:buNone/>
              <a:defRPr sz="1800" b="1"/>
            </a:lvl4pPr>
            <a:lvl5pPr marL="2015886" indent="0">
              <a:buNone/>
              <a:defRPr sz="1800" b="1"/>
            </a:lvl5pPr>
            <a:lvl6pPr marL="2519858" indent="0">
              <a:buNone/>
              <a:defRPr sz="1800" b="1"/>
            </a:lvl6pPr>
            <a:lvl7pPr marL="3023829" indent="0">
              <a:buNone/>
              <a:defRPr sz="1800" b="1"/>
            </a:lvl7pPr>
            <a:lvl8pPr marL="3527801" indent="0">
              <a:buNone/>
              <a:defRPr sz="1800" b="1"/>
            </a:lvl8pPr>
            <a:lvl9pPr marL="4031772" indent="0">
              <a:buNone/>
              <a:defRPr sz="1800" b="1"/>
            </a:lvl9pPr>
          </a:lstStyle>
          <a:p>
            <a:pPr lvl="0"/>
            <a:r>
              <a:rPr lang="cs-CZ" dirty="0"/>
              <a:t>Kliknutím lze upravit styly předlohy textu.</a:t>
            </a:r>
          </a:p>
        </p:txBody>
      </p:sp>
      <p:sp>
        <p:nvSpPr>
          <p:cNvPr id="4" name="Zástupný symbol pro obsah 3"/>
          <p:cNvSpPr>
            <a:spLocks noGrp="1"/>
          </p:cNvSpPr>
          <p:nvPr>
            <p:ph sz="half" idx="2"/>
          </p:nvPr>
        </p:nvSpPr>
        <p:spPr>
          <a:xfrm>
            <a:off x="345556" y="1737329"/>
            <a:ext cx="5650183" cy="4639797"/>
          </a:xfrm>
        </p:spPr>
        <p:txBody>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cs-CZ" dirty="0"/>
              <a:t>Kliknutím lze upravit styly předlohy textu.</a:t>
            </a:r>
          </a:p>
          <a:p>
            <a:pPr lvl="1"/>
            <a:r>
              <a:rPr lang="cs-CZ" dirty="0"/>
              <a:t>Druhá úroveň</a:t>
            </a:r>
          </a:p>
          <a:p>
            <a:pPr lvl="2"/>
            <a:r>
              <a:rPr lang="cs-CZ" dirty="0"/>
              <a:t>Třetí úroveň</a:t>
            </a:r>
          </a:p>
          <a:p>
            <a:pPr lvl="3"/>
            <a:r>
              <a:rPr lang="cs-CZ" dirty="0"/>
              <a:t>Čtvrtá úroveň</a:t>
            </a:r>
          </a:p>
          <a:p>
            <a:pPr lvl="4"/>
            <a:r>
              <a:rPr lang="cs-CZ" dirty="0"/>
              <a:t>Pátá úroveň</a:t>
            </a:r>
          </a:p>
        </p:txBody>
      </p:sp>
      <p:sp>
        <p:nvSpPr>
          <p:cNvPr id="5" name="Zástupný symbol pro text 4"/>
          <p:cNvSpPr>
            <a:spLocks noGrp="1"/>
          </p:cNvSpPr>
          <p:nvPr>
            <p:ph type="body" sz="quarter" idx="3"/>
          </p:nvPr>
        </p:nvSpPr>
        <p:spPr>
          <a:xfrm>
            <a:off x="6192562" y="1084287"/>
            <a:ext cx="5671493" cy="639910"/>
          </a:xfrm>
        </p:spPr>
        <p:txBody>
          <a:bodyPr anchor="b"/>
          <a:lstStyle>
            <a:lvl1pPr marL="0" indent="0">
              <a:buNone/>
              <a:defRPr sz="2400" b="1"/>
            </a:lvl1pPr>
            <a:lvl2pPr marL="503972" indent="0">
              <a:buNone/>
              <a:defRPr sz="2200" b="1"/>
            </a:lvl2pPr>
            <a:lvl3pPr marL="1007943" indent="0">
              <a:buNone/>
              <a:defRPr sz="2000" b="1"/>
            </a:lvl3pPr>
            <a:lvl4pPr marL="1511915" indent="0">
              <a:buNone/>
              <a:defRPr sz="1800" b="1"/>
            </a:lvl4pPr>
            <a:lvl5pPr marL="2015886" indent="0">
              <a:buNone/>
              <a:defRPr sz="1800" b="1"/>
            </a:lvl5pPr>
            <a:lvl6pPr marL="2519858" indent="0">
              <a:buNone/>
              <a:defRPr sz="1800" b="1"/>
            </a:lvl6pPr>
            <a:lvl7pPr marL="3023829" indent="0">
              <a:buNone/>
              <a:defRPr sz="1800" b="1"/>
            </a:lvl7pPr>
            <a:lvl8pPr marL="3527801" indent="0">
              <a:buNone/>
              <a:defRPr sz="1800" b="1"/>
            </a:lvl8pPr>
            <a:lvl9pPr marL="4031772" indent="0">
              <a:buNone/>
              <a:defRPr sz="1800" b="1"/>
            </a:lvl9pPr>
          </a:lstStyle>
          <a:p>
            <a:pPr lvl="0"/>
            <a:r>
              <a:rPr lang="cs-CZ" dirty="0"/>
              <a:t>Kliknutím lze upravit styly předlohy textu.</a:t>
            </a:r>
          </a:p>
        </p:txBody>
      </p:sp>
      <p:sp>
        <p:nvSpPr>
          <p:cNvPr id="6" name="Zástupný symbol pro obsah 5"/>
          <p:cNvSpPr>
            <a:spLocks noGrp="1"/>
          </p:cNvSpPr>
          <p:nvPr>
            <p:ph sz="quarter" idx="4"/>
          </p:nvPr>
        </p:nvSpPr>
        <p:spPr>
          <a:xfrm>
            <a:off x="6192562" y="1737329"/>
            <a:ext cx="5671493" cy="4639797"/>
          </a:xfrm>
        </p:spPr>
        <p:txBody>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cs-CZ" dirty="0"/>
              <a:t>Kliknutím lze upravit styly předlohy textu.</a:t>
            </a:r>
          </a:p>
          <a:p>
            <a:pPr lvl="1"/>
            <a:r>
              <a:rPr lang="cs-CZ" dirty="0"/>
              <a:t>Druhá úroveň</a:t>
            </a:r>
          </a:p>
          <a:p>
            <a:pPr lvl="2"/>
            <a:r>
              <a:rPr lang="cs-CZ" dirty="0"/>
              <a:t>Třetí úroveň</a:t>
            </a:r>
          </a:p>
          <a:p>
            <a:pPr lvl="3"/>
            <a:r>
              <a:rPr lang="cs-CZ" dirty="0"/>
              <a:t>Čtvrtá úroveň</a:t>
            </a:r>
          </a:p>
          <a:p>
            <a:pPr lvl="4"/>
            <a:r>
              <a:rPr lang="cs-CZ" dirty="0"/>
              <a:t>Pátá úroveň</a:t>
            </a:r>
          </a:p>
        </p:txBody>
      </p:sp>
      <p:sp>
        <p:nvSpPr>
          <p:cNvPr id="8" name="Zástupný symbol pro zápatí 7"/>
          <p:cNvSpPr>
            <a:spLocks noGrp="1"/>
          </p:cNvSpPr>
          <p:nvPr>
            <p:ph type="ftr" sz="quarter" idx="11"/>
          </p:nvPr>
        </p:nvSpPr>
        <p:spPr/>
        <p:txBody>
          <a:bodyPr/>
          <a:lstStyle/>
          <a:p>
            <a:r>
              <a:rPr lang="cs-CZ" dirty="0"/>
              <a:t>Copyright © </a:t>
            </a:r>
            <a:r>
              <a:rPr lang="en-US" dirty="0"/>
              <a:t>Unicorn Top Gun Academy</a:t>
            </a:r>
            <a:endParaRPr lang="cs-CZ" dirty="0"/>
          </a:p>
        </p:txBody>
      </p:sp>
      <p:sp>
        <p:nvSpPr>
          <p:cNvPr id="9" name="Zástupný symbol pro číslo snímku 8"/>
          <p:cNvSpPr>
            <a:spLocks noGrp="1"/>
          </p:cNvSpPr>
          <p:nvPr>
            <p:ph type="sldNum" sz="quarter" idx="12"/>
          </p:nvPr>
        </p:nvSpPr>
        <p:spPr/>
        <p:txBody>
          <a:bodyPr/>
          <a:lstStyle/>
          <a:p>
            <a:fld id="{F3BA6A0D-4A37-486A-B1E4-7797A7C8866C}" type="slidenum">
              <a:rPr lang="cs-CZ" smtClean="0"/>
              <a:t>‹#›</a:t>
            </a:fld>
            <a:endParaRPr lang="cs-CZ"/>
          </a:p>
        </p:txBody>
      </p:sp>
    </p:spTree>
    <p:extLst>
      <p:ext uri="{BB962C8B-B14F-4D97-AF65-F5344CB8AC3E}">
        <p14:creationId xmlns:p14="http://schemas.microsoft.com/office/powerpoint/2010/main" val="7066685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Pouze nadpis">
    <p:spTree>
      <p:nvGrpSpPr>
        <p:cNvPr id="1" name=""/>
        <p:cNvGrpSpPr/>
        <p:nvPr/>
      </p:nvGrpSpPr>
      <p:grpSpPr>
        <a:xfrm>
          <a:off x="0" y="0"/>
          <a:ext cx="0" cy="0"/>
          <a:chOff x="0" y="0"/>
          <a:chExt cx="0" cy="0"/>
        </a:xfrm>
      </p:grpSpPr>
      <p:sp>
        <p:nvSpPr>
          <p:cNvPr id="2" name="Nadpis 1"/>
          <p:cNvSpPr>
            <a:spLocks noGrp="1"/>
          </p:cNvSpPr>
          <p:nvPr>
            <p:ph type="title"/>
          </p:nvPr>
        </p:nvSpPr>
        <p:spPr/>
        <p:txBody>
          <a:bodyPr/>
          <a:lstStyle/>
          <a:p>
            <a:r>
              <a:rPr lang="cs-CZ"/>
              <a:t>Kliknutím lze upravit styl.</a:t>
            </a:r>
          </a:p>
        </p:txBody>
      </p:sp>
      <p:sp>
        <p:nvSpPr>
          <p:cNvPr id="4" name="Zástupný symbol pro zápatí 3"/>
          <p:cNvSpPr>
            <a:spLocks noGrp="1"/>
          </p:cNvSpPr>
          <p:nvPr>
            <p:ph type="ftr" sz="quarter" idx="11"/>
          </p:nvPr>
        </p:nvSpPr>
        <p:spPr/>
        <p:txBody>
          <a:bodyPr/>
          <a:lstStyle/>
          <a:p>
            <a:r>
              <a:rPr lang="cs-CZ" dirty="0"/>
              <a:t>Copyright © </a:t>
            </a:r>
            <a:r>
              <a:rPr lang="en-US" dirty="0"/>
              <a:t>Unicorn Top Gun Academy</a:t>
            </a:r>
            <a:endParaRPr lang="cs-CZ" dirty="0"/>
          </a:p>
        </p:txBody>
      </p:sp>
      <p:sp>
        <p:nvSpPr>
          <p:cNvPr id="5" name="Zástupný symbol pro číslo snímku 4"/>
          <p:cNvSpPr>
            <a:spLocks noGrp="1"/>
          </p:cNvSpPr>
          <p:nvPr>
            <p:ph type="sldNum" sz="quarter" idx="12"/>
          </p:nvPr>
        </p:nvSpPr>
        <p:spPr/>
        <p:txBody>
          <a:bodyPr/>
          <a:lstStyle/>
          <a:p>
            <a:fld id="{F3BA6A0D-4A37-486A-B1E4-7797A7C8866C}" type="slidenum">
              <a:rPr lang="cs-CZ" smtClean="0"/>
              <a:t>‹#›</a:t>
            </a:fld>
            <a:endParaRPr lang="cs-CZ"/>
          </a:p>
        </p:txBody>
      </p:sp>
    </p:spTree>
    <p:extLst>
      <p:ext uri="{BB962C8B-B14F-4D97-AF65-F5344CB8AC3E}">
        <p14:creationId xmlns:p14="http://schemas.microsoft.com/office/powerpoint/2010/main" val="21861342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Prázdný">
    <p:spTree>
      <p:nvGrpSpPr>
        <p:cNvPr id="1" name=""/>
        <p:cNvGrpSpPr/>
        <p:nvPr/>
      </p:nvGrpSpPr>
      <p:grpSpPr>
        <a:xfrm>
          <a:off x="0" y="0"/>
          <a:ext cx="0" cy="0"/>
          <a:chOff x="0" y="0"/>
          <a:chExt cx="0" cy="0"/>
        </a:xfrm>
      </p:grpSpPr>
      <p:sp>
        <p:nvSpPr>
          <p:cNvPr id="3" name="Zástupný symbol pro zápatí 2"/>
          <p:cNvSpPr>
            <a:spLocks noGrp="1"/>
          </p:cNvSpPr>
          <p:nvPr>
            <p:ph type="ftr" sz="quarter" idx="11"/>
          </p:nvPr>
        </p:nvSpPr>
        <p:spPr/>
        <p:txBody>
          <a:bodyPr/>
          <a:lstStyle/>
          <a:p>
            <a:r>
              <a:rPr lang="cs-CZ" dirty="0"/>
              <a:t>Copyright © </a:t>
            </a:r>
            <a:r>
              <a:rPr lang="en-US" dirty="0"/>
              <a:t>Unicorn Top Gun Academy</a:t>
            </a:r>
            <a:endParaRPr lang="cs-CZ" dirty="0"/>
          </a:p>
        </p:txBody>
      </p:sp>
      <p:sp>
        <p:nvSpPr>
          <p:cNvPr id="4" name="Zástupný symbol pro číslo snímku 3"/>
          <p:cNvSpPr>
            <a:spLocks noGrp="1"/>
          </p:cNvSpPr>
          <p:nvPr>
            <p:ph type="sldNum" sz="quarter" idx="12"/>
          </p:nvPr>
        </p:nvSpPr>
        <p:spPr/>
        <p:txBody>
          <a:bodyPr/>
          <a:lstStyle/>
          <a:p>
            <a:fld id="{F3BA6A0D-4A37-486A-B1E4-7797A7C8866C}" type="slidenum">
              <a:rPr lang="cs-CZ" smtClean="0"/>
              <a:t>‹#›</a:t>
            </a:fld>
            <a:endParaRPr lang="cs-CZ"/>
          </a:p>
        </p:txBody>
      </p:sp>
    </p:spTree>
    <p:extLst>
      <p:ext uri="{BB962C8B-B14F-4D97-AF65-F5344CB8AC3E}">
        <p14:creationId xmlns:p14="http://schemas.microsoft.com/office/powerpoint/2010/main" val="10288019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Obrázek s titulkem">
    <p:spTree>
      <p:nvGrpSpPr>
        <p:cNvPr id="1" name=""/>
        <p:cNvGrpSpPr/>
        <p:nvPr/>
      </p:nvGrpSpPr>
      <p:grpSpPr>
        <a:xfrm>
          <a:off x="0" y="0"/>
          <a:ext cx="0" cy="0"/>
          <a:chOff x="0" y="0"/>
          <a:chExt cx="0" cy="0"/>
        </a:xfrm>
      </p:grpSpPr>
      <p:sp>
        <p:nvSpPr>
          <p:cNvPr id="2" name="Nadpis 1"/>
          <p:cNvSpPr>
            <a:spLocks noGrp="1"/>
          </p:cNvSpPr>
          <p:nvPr>
            <p:ph type="title"/>
          </p:nvPr>
        </p:nvSpPr>
        <p:spPr>
          <a:xfrm>
            <a:off x="2389407" y="4801712"/>
            <a:ext cx="7314248" cy="566869"/>
          </a:xfrm>
        </p:spPr>
        <p:txBody>
          <a:bodyPr anchor="b"/>
          <a:lstStyle>
            <a:lvl1pPr algn="l">
              <a:defRPr sz="2200" b="1"/>
            </a:lvl1pPr>
          </a:lstStyle>
          <a:p>
            <a:r>
              <a:rPr lang="cs-CZ"/>
              <a:t>Kliknutím lze upravit styl.</a:t>
            </a:r>
          </a:p>
        </p:txBody>
      </p:sp>
      <p:sp>
        <p:nvSpPr>
          <p:cNvPr id="3" name="Zástupný symbol pro obrázek 2"/>
          <p:cNvSpPr>
            <a:spLocks noGrp="1"/>
          </p:cNvSpPr>
          <p:nvPr>
            <p:ph type="pic" idx="1"/>
          </p:nvPr>
        </p:nvSpPr>
        <p:spPr>
          <a:xfrm>
            <a:off x="2389407" y="612917"/>
            <a:ext cx="7314248" cy="4115753"/>
          </a:xfrm>
        </p:spPr>
        <p:txBody>
          <a:bodyPr/>
          <a:lstStyle>
            <a:lvl1pPr marL="0" indent="0">
              <a:buNone/>
              <a:defRPr sz="3500"/>
            </a:lvl1pPr>
            <a:lvl2pPr marL="503972" indent="0">
              <a:buNone/>
              <a:defRPr sz="3100"/>
            </a:lvl2pPr>
            <a:lvl3pPr marL="1007943" indent="0">
              <a:buNone/>
              <a:defRPr sz="2600"/>
            </a:lvl3pPr>
            <a:lvl4pPr marL="1511915" indent="0">
              <a:buNone/>
              <a:defRPr sz="2200"/>
            </a:lvl4pPr>
            <a:lvl5pPr marL="2015886" indent="0">
              <a:buNone/>
              <a:defRPr sz="2200"/>
            </a:lvl5pPr>
            <a:lvl6pPr marL="2519858" indent="0">
              <a:buNone/>
              <a:defRPr sz="2200"/>
            </a:lvl6pPr>
            <a:lvl7pPr marL="3023829" indent="0">
              <a:buNone/>
              <a:defRPr sz="2200"/>
            </a:lvl7pPr>
            <a:lvl8pPr marL="3527801" indent="0">
              <a:buNone/>
              <a:defRPr sz="2200"/>
            </a:lvl8pPr>
            <a:lvl9pPr marL="4031772" indent="0">
              <a:buNone/>
              <a:defRPr sz="2200"/>
            </a:lvl9pPr>
          </a:lstStyle>
          <a:p>
            <a:endParaRPr lang="cs-CZ" dirty="0"/>
          </a:p>
        </p:txBody>
      </p:sp>
      <p:sp>
        <p:nvSpPr>
          <p:cNvPr id="4" name="Zástupný symbol pro text 3"/>
          <p:cNvSpPr>
            <a:spLocks noGrp="1"/>
          </p:cNvSpPr>
          <p:nvPr>
            <p:ph type="body" sz="half" idx="2"/>
          </p:nvPr>
        </p:nvSpPr>
        <p:spPr>
          <a:xfrm>
            <a:off x="2389407" y="5368581"/>
            <a:ext cx="7314248" cy="805049"/>
          </a:xfrm>
        </p:spPr>
        <p:txBody>
          <a:bodyPr/>
          <a:lstStyle>
            <a:lvl1pPr marL="0" indent="0">
              <a:buNone/>
              <a:defRPr sz="1500"/>
            </a:lvl1pPr>
            <a:lvl2pPr marL="503972" indent="0">
              <a:buNone/>
              <a:defRPr sz="1300"/>
            </a:lvl2pPr>
            <a:lvl3pPr marL="1007943" indent="0">
              <a:buNone/>
              <a:defRPr sz="1100"/>
            </a:lvl3pPr>
            <a:lvl4pPr marL="1511915" indent="0">
              <a:buNone/>
              <a:defRPr sz="1000"/>
            </a:lvl4pPr>
            <a:lvl5pPr marL="2015886" indent="0">
              <a:buNone/>
              <a:defRPr sz="1000"/>
            </a:lvl5pPr>
            <a:lvl6pPr marL="2519858" indent="0">
              <a:buNone/>
              <a:defRPr sz="1000"/>
            </a:lvl6pPr>
            <a:lvl7pPr marL="3023829" indent="0">
              <a:buNone/>
              <a:defRPr sz="1000"/>
            </a:lvl7pPr>
            <a:lvl8pPr marL="3527801" indent="0">
              <a:buNone/>
              <a:defRPr sz="1000"/>
            </a:lvl8pPr>
            <a:lvl9pPr marL="4031772" indent="0">
              <a:buNone/>
              <a:defRPr sz="1000"/>
            </a:lvl9pPr>
          </a:lstStyle>
          <a:p>
            <a:pPr lvl="0"/>
            <a:r>
              <a:rPr lang="cs-CZ"/>
              <a:t>Kliknutím lze upravit styly předlohy textu.</a:t>
            </a:r>
          </a:p>
        </p:txBody>
      </p:sp>
      <p:sp>
        <p:nvSpPr>
          <p:cNvPr id="6" name="Zástupný symbol pro zápatí 5"/>
          <p:cNvSpPr>
            <a:spLocks noGrp="1"/>
          </p:cNvSpPr>
          <p:nvPr>
            <p:ph type="ftr" sz="quarter" idx="11"/>
          </p:nvPr>
        </p:nvSpPr>
        <p:spPr/>
        <p:txBody>
          <a:bodyPr/>
          <a:lstStyle/>
          <a:p>
            <a:r>
              <a:rPr lang="cs-CZ" dirty="0"/>
              <a:t>Copyright © </a:t>
            </a:r>
            <a:r>
              <a:rPr lang="en-US" dirty="0"/>
              <a:t>Unicorn Top Gun Academy</a:t>
            </a:r>
            <a:endParaRPr lang="cs-CZ" dirty="0"/>
          </a:p>
        </p:txBody>
      </p:sp>
      <p:sp>
        <p:nvSpPr>
          <p:cNvPr id="7" name="Zástupný symbol pro číslo snímku 6"/>
          <p:cNvSpPr>
            <a:spLocks noGrp="1"/>
          </p:cNvSpPr>
          <p:nvPr>
            <p:ph type="sldNum" sz="quarter" idx="12"/>
          </p:nvPr>
        </p:nvSpPr>
        <p:spPr/>
        <p:txBody>
          <a:bodyPr/>
          <a:lstStyle/>
          <a:p>
            <a:fld id="{F3BA6A0D-4A37-486A-B1E4-7797A7C8866C}" type="slidenum">
              <a:rPr lang="cs-CZ" smtClean="0"/>
              <a:t>‹#›</a:t>
            </a:fld>
            <a:endParaRPr lang="cs-CZ"/>
          </a:p>
        </p:txBody>
      </p:sp>
    </p:spTree>
    <p:extLst>
      <p:ext uri="{BB962C8B-B14F-4D97-AF65-F5344CB8AC3E}">
        <p14:creationId xmlns:p14="http://schemas.microsoft.com/office/powerpoint/2010/main" val="18191126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Prázdný">
    <p:spTree>
      <p:nvGrpSpPr>
        <p:cNvPr id="1" name=""/>
        <p:cNvGrpSpPr/>
        <p:nvPr/>
      </p:nvGrpSpPr>
      <p:grpSpPr>
        <a:xfrm>
          <a:off x="0" y="0"/>
          <a:ext cx="0" cy="0"/>
          <a:chOff x="0" y="0"/>
          <a:chExt cx="0" cy="0"/>
        </a:xfrm>
      </p:grpSpPr>
      <p:sp>
        <p:nvSpPr>
          <p:cNvPr id="4" name="Zástupný symbol pro zápatí 4"/>
          <p:cNvSpPr>
            <a:spLocks noGrp="1"/>
          </p:cNvSpPr>
          <p:nvPr>
            <p:ph type="ftr" sz="quarter" idx="3"/>
          </p:nvPr>
        </p:nvSpPr>
        <p:spPr>
          <a:xfrm>
            <a:off x="7802805" y="6551583"/>
            <a:ext cx="3860296" cy="365209"/>
          </a:xfrm>
          <a:prstGeom prst="rect">
            <a:avLst/>
          </a:prstGeom>
        </p:spPr>
        <p:txBody>
          <a:bodyPr vert="horz" lIns="100794" tIns="50397" rIns="100794" bIns="50397" rtlCol="0" anchor="ctr"/>
          <a:lstStyle>
            <a:lvl1pPr algn="r">
              <a:defRPr sz="800">
                <a:solidFill>
                  <a:schemeClr val="tx1">
                    <a:lumMod val="50000"/>
                    <a:lumOff val="50000"/>
                  </a:schemeClr>
                </a:solidFill>
                <a:latin typeface="Arial" pitchFamily="34" charset="0"/>
                <a:cs typeface="Arial" pitchFamily="34" charset="0"/>
              </a:defRPr>
            </a:lvl1pPr>
          </a:lstStyle>
          <a:p>
            <a:r>
              <a:rPr lang="cs-CZ" dirty="0"/>
              <a:t>Copyright © </a:t>
            </a:r>
            <a:r>
              <a:rPr lang="en-US" dirty="0"/>
              <a:t>Unicorn Top Gun Academy</a:t>
            </a:r>
            <a:endParaRPr lang="cs-CZ" dirty="0"/>
          </a:p>
        </p:txBody>
      </p:sp>
    </p:spTree>
    <p:extLst>
      <p:ext uri="{BB962C8B-B14F-4D97-AF65-F5344CB8AC3E}">
        <p14:creationId xmlns:p14="http://schemas.microsoft.com/office/powerpoint/2010/main" val="282408358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5.xml"/><Relationship Id="rId7" Type="http://schemas.openxmlformats.org/officeDocument/2006/relationships/theme" Target="../theme/theme3.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slideLayout" Target="../slideLayouts/slideLayout8.xml"/><Relationship Id="rId5" Type="http://schemas.openxmlformats.org/officeDocument/2006/relationships/slideLayout" Target="../slideLayouts/slideLayout7.xml"/><Relationship Id="rId4" Type="http://schemas.openxmlformats.org/officeDocument/2006/relationships/slideLayout" Target="../slideLayouts/slideLayout6.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theme" Target="../theme/theme4.xml"/><Relationship Id="rId1" Type="http://schemas.openxmlformats.org/officeDocument/2006/relationships/slideLayout" Target="../slideLayouts/slideLayout9.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7.xml"/><Relationship Id="rId13" Type="http://schemas.openxmlformats.org/officeDocument/2006/relationships/slideLayout" Target="../slideLayouts/slideLayout22.xml"/><Relationship Id="rId18" Type="http://schemas.openxmlformats.org/officeDocument/2006/relationships/slideLayout" Target="../slideLayouts/slideLayout27.xml"/><Relationship Id="rId3" Type="http://schemas.openxmlformats.org/officeDocument/2006/relationships/slideLayout" Target="../slideLayouts/slideLayout12.xml"/><Relationship Id="rId21" Type="http://schemas.openxmlformats.org/officeDocument/2006/relationships/slideLayout" Target="../slideLayouts/slideLayout30.xml"/><Relationship Id="rId7" Type="http://schemas.openxmlformats.org/officeDocument/2006/relationships/slideLayout" Target="../slideLayouts/slideLayout16.xml"/><Relationship Id="rId12" Type="http://schemas.openxmlformats.org/officeDocument/2006/relationships/slideLayout" Target="../slideLayouts/slideLayout21.xml"/><Relationship Id="rId17" Type="http://schemas.openxmlformats.org/officeDocument/2006/relationships/slideLayout" Target="../slideLayouts/slideLayout26.xml"/><Relationship Id="rId2" Type="http://schemas.openxmlformats.org/officeDocument/2006/relationships/slideLayout" Target="../slideLayouts/slideLayout11.xml"/><Relationship Id="rId16" Type="http://schemas.openxmlformats.org/officeDocument/2006/relationships/slideLayout" Target="../slideLayouts/slideLayout25.xml"/><Relationship Id="rId20" Type="http://schemas.openxmlformats.org/officeDocument/2006/relationships/slideLayout" Target="../slideLayouts/slideLayout29.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5" Type="http://schemas.openxmlformats.org/officeDocument/2006/relationships/slideLayout" Target="../slideLayouts/slideLayout14.xml"/><Relationship Id="rId15" Type="http://schemas.openxmlformats.org/officeDocument/2006/relationships/slideLayout" Target="../slideLayouts/slideLayout24.xml"/><Relationship Id="rId10" Type="http://schemas.openxmlformats.org/officeDocument/2006/relationships/slideLayout" Target="../slideLayouts/slideLayout19.xml"/><Relationship Id="rId19" Type="http://schemas.openxmlformats.org/officeDocument/2006/relationships/slideLayout" Target="../slideLayouts/slideLayout28.xml"/><Relationship Id="rId4" Type="http://schemas.openxmlformats.org/officeDocument/2006/relationships/slideLayout" Target="../slideLayouts/slideLayout13.xml"/><Relationship Id="rId9" Type="http://schemas.openxmlformats.org/officeDocument/2006/relationships/slideLayout" Target="../slideLayouts/slideLayout18.xml"/><Relationship Id="rId14" Type="http://schemas.openxmlformats.org/officeDocument/2006/relationships/slideLayout" Target="../slideLayouts/slideLayout23.xml"/><Relationship Id="rId22" Type="http://schemas.openxmlformats.org/officeDocument/2006/relationships/theme" Target="../theme/theme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 name="Obrázek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36"/>
            <a:ext cx="12189657" cy="2005892"/>
          </a:xfrm>
          <a:prstGeom prst="rect">
            <a:avLst/>
          </a:prstGeom>
        </p:spPr>
      </p:pic>
    </p:spTree>
    <p:extLst>
      <p:ext uri="{BB962C8B-B14F-4D97-AF65-F5344CB8AC3E}">
        <p14:creationId xmlns:p14="http://schemas.microsoft.com/office/powerpoint/2010/main" val="3484465398"/>
      </p:ext>
    </p:extLst>
  </p:cSld>
  <p:clrMap bg1="lt1" tx1="dk1" bg2="lt2" tx2="dk2" accent1="accent1" accent2="accent2" accent3="accent3" accent4="accent4" accent5="accent5" accent6="accent6" hlink="hlink" folHlink="folHlink"/>
  <p:sldLayoutIdLst>
    <p:sldLayoutId id="2147483654" r:id="rId1"/>
  </p:sldLayoutIdLst>
  <p:hf hdr="0" dt="0"/>
  <p:txStyles>
    <p:titleStyle>
      <a:lvl1pPr algn="ctr" defTabSz="1007943" rtl="0" eaLnBrk="1" latinLnBrk="0" hangingPunct="1">
        <a:spcBef>
          <a:spcPct val="0"/>
        </a:spcBef>
        <a:buNone/>
        <a:defRPr sz="4900" kern="1200">
          <a:solidFill>
            <a:schemeClr val="tx1"/>
          </a:solidFill>
          <a:latin typeface="+mj-lt"/>
          <a:ea typeface="+mj-ea"/>
          <a:cs typeface="+mj-cs"/>
        </a:defRPr>
      </a:lvl1pPr>
    </p:titleStyle>
    <p:bodyStyle>
      <a:lvl1pPr marL="377979" indent="-377979" algn="l" defTabSz="1007943" rtl="0" eaLnBrk="1" latinLnBrk="0" hangingPunct="1">
        <a:spcBef>
          <a:spcPct val="20000"/>
        </a:spcBef>
        <a:buFont typeface="Arial" pitchFamily="34" charset="0"/>
        <a:buChar char="•"/>
        <a:defRPr sz="3500" kern="1200">
          <a:solidFill>
            <a:schemeClr val="tx1"/>
          </a:solidFill>
          <a:latin typeface="+mn-lt"/>
          <a:ea typeface="+mn-ea"/>
          <a:cs typeface="+mn-cs"/>
        </a:defRPr>
      </a:lvl1pPr>
      <a:lvl2pPr marL="818954" indent="-314982" algn="l" defTabSz="1007943" rtl="0" eaLnBrk="1" latinLnBrk="0" hangingPunct="1">
        <a:spcBef>
          <a:spcPct val="20000"/>
        </a:spcBef>
        <a:buFont typeface="Arial" pitchFamily="34" charset="0"/>
        <a:buChar char="–"/>
        <a:defRPr sz="3100" kern="1200">
          <a:solidFill>
            <a:schemeClr val="tx1"/>
          </a:solidFill>
          <a:latin typeface="+mn-lt"/>
          <a:ea typeface="+mn-ea"/>
          <a:cs typeface="+mn-cs"/>
        </a:defRPr>
      </a:lvl2pPr>
      <a:lvl3pPr marL="1259929" indent="-251986" algn="l" defTabSz="1007943" rtl="0" eaLnBrk="1" latinLnBrk="0" hangingPunct="1">
        <a:spcBef>
          <a:spcPct val="20000"/>
        </a:spcBef>
        <a:buFont typeface="Arial" pitchFamily="34" charset="0"/>
        <a:buChar char="•"/>
        <a:defRPr sz="2600" kern="1200">
          <a:solidFill>
            <a:schemeClr val="tx1"/>
          </a:solidFill>
          <a:latin typeface="+mn-lt"/>
          <a:ea typeface="+mn-ea"/>
          <a:cs typeface="+mn-cs"/>
        </a:defRPr>
      </a:lvl3pPr>
      <a:lvl4pPr marL="1763900" indent="-251986" algn="l" defTabSz="1007943" rtl="0" eaLnBrk="1" latinLnBrk="0" hangingPunct="1">
        <a:spcBef>
          <a:spcPct val="20000"/>
        </a:spcBef>
        <a:buFont typeface="Arial" pitchFamily="34" charset="0"/>
        <a:buChar char="–"/>
        <a:defRPr sz="2200" kern="1200">
          <a:solidFill>
            <a:schemeClr val="tx1"/>
          </a:solidFill>
          <a:latin typeface="+mn-lt"/>
          <a:ea typeface="+mn-ea"/>
          <a:cs typeface="+mn-cs"/>
        </a:defRPr>
      </a:lvl4pPr>
      <a:lvl5pPr marL="2267872" indent="-251986" algn="l" defTabSz="1007943" rtl="0" eaLnBrk="1" latinLnBrk="0" hangingPunct="1">
        <a:spcBef>
          <a:spcPct val="20000"/>
        </a:spcBef>
        <a:buFont typeface="Arial" pitchFamily="34" charset="0"/>
        <a:buChar char="»"/>
        <a:defRPr sz="2200" kern="1200">
          <a:solidFill>
            <a:schemeClr val="tx1"/>
          </a:solidFill>
          <a:latin typeface="+mn-lt"/>
          <a:ea typeface="+mn-ea"/>
          <a:cs typeface="+mn-cs"/>
        </a:defRPr>
      </a:lvl5pPr>
      <a:lvl6pPr marL="2771844" indent="-251986" algn="l" defTabSz="1007943" rtl="0" eaLnBrk="1" latinLnBrk="0" hangingPunct="1">
        <a:spcBef>
          <a:spcPct val="20000"/>
        </a:spcBef>
        <a:buFont typeface="Arial" pitchFamily="34" charset="0"/>
        <a:buChar char="•"/>
        <a:defRPr sz="2200" kern="1200">
          <a:solidFill>
            <a:schemeClr val="tx1"/>
          </a:solidFill>
          <a:latin typeface="+mn-lt"/>
          <a:ea typeface="+mn-ea"/>
          <a:cs typeface="+mn-cs"/>
        </a:defRPr>
      </a:lvl6pPr>
      <a:lvl7pPr marL="3275815" indent="-251986" algn="l" defTabSz="1007943" rtl="0" eaLnBrk="1" latinLnBrk="0" hangingPunct="1">
        <a:spcBef>
          <a:spcPct val="20000"/>
        </a:spcBef>
        <a:buFont typeface="Arial" pitchFamily="34" charset="0"/>
        <a:buChar char="•"/>
        <a:defRPr sz="2200" kern="1200">
          <a:solidFill>
            <a:schemeClr val="tx1"/>
          </a:solidFill>
          <a:latin typeface="+mn-lt"/>
          <a:ea typeface="+mn-ea"/>
          <a:cs typeface="+mn-cs"/>
        </a:defRPr>
      </a:lvl7pPr>
      <a:lvl8pPr marL="3779787" indent="-251986" algn="l" defTabSz="1007943" rtl="0" eaLnBrk="1" latinLnBrk="0" hangingPunct="1">
        <a:spcBef>
          <a:spcPct val="20000"/>
        </a:spcBef>
        <a:buFont typeface="Arial" pitchFamily="34" charset="0"/>
        <a:buChar char="•"/>
        <a:defRPr sz="2200" kern="1200">
          <a:solidFill>
            <a:schemeClr val="tx1"/>
          </a:solidFill>
          <a:latin typeface="+mn-lt"/>
          <a:ea typeface="+mn-ea"/>
          <a:cs typeface="+mn-cs"/>
        </a:defRPr>
      </a:lvl8pPr>
      <a:lvl9pPr marL="4283758" indent="-251986" algn="l" defTabSz="1007943" rtl="0" eaLnBrk="1" latinLnBrk="0" hangingPunct="1">
        <a:spcBef>
          <a:spcPct val="20000"/>
        </a:spcBef>
        <a:buFont typeface="Arial" pitchFamily="34" charset="0"/>
        <a:buChar char="•"/>
        <a:defRPr sz="2200" kern="1200">
          <a:solidFill>
            <a:schemeClr val="tx1"/>
          </a:solidFill>
          <a:latin typeface="+mn-lt"/>
          <a:ea typeface="+mn-ea"/>
          <a:cs typeface="+mn-cs"/>
        </a:defRPr>
      </a:lvl9pPr>
    </p:bodyStyle>
    <p:otherStyle>
      <a:defPPr>
        <a:defRPr lang="cs-CZ"/>
      </a:defPPr>
      <a:lvl1pPr marL="0" algn="l" defTabSz="1007943" rtl="0" eaLnBrk="1" latinLnBrk="0" hangingPunct="1">
        <a:defRPr sz="2000" kern="1200">
          <a:solidFill>
            <a:schemeClr val="tx1"/>
          </a:solidFill>
          <a:latin typeface="+mn-lt"/>
          <a:ea typeface="+mn-ea"/>
          <a:cs typeface="+mn-cs"/>
        </a:defRPr>
      </a:lvl1pPr>
      <a:lvl2pPr marL="503972" algn="l" defTabSz="1007943" rtl="0" eaLnBrk="1" latinLnBrk="0" hangingPunct="1">
        <a:defRPr sz="2000" kern="1200">
          <a:solidFill>
            <a:schemeClr val="tx1"/>
          </a:solidFill>
          <a:latin typeface="+mn-lt"/>
          <a:ea typeface="+mn-ea"/>
          <a:cs typeface="+mn-cs"/>
        </a:defRPr>
      </a:lvl2pPr>
      <a:lvl3pPr marL="1007943" algn="l" defTabSz="1007943" rtl="0" eaLnBrk="1" latinLnBrk="0" hangingPunct="1">
        <a:defRPr sz="2000" kern="1200">
          <a:solidFill>
            <a:schemeClr val="tx1"/>
          </a:solidFill>
          <a:latin typeface="+mn-lt"/>
          <a:ea typeface="+mn-ea"/>
          <a:cs typeface="+mn-cs"/>
        </a:defRPr>
      </a:lvl3pPr>
      <a:lvl4pPr marL="1511915" algn="l" defTabSz="1007943" rtl="0" eaLnBrk="1" latinLnBrk="0" hangingPunct="1">
        <a:defRPr sz="2000" kern="1200">
          <a:solidFill>
            <a:schemeClr val="tx1"/>
          </a:solidFill>
          <a:latin typeface="+mn-lt"/>
          <a:ea typeface="+mn-ea"/>
          <a:cs typeface="+mn-cs"/>
        </a:defRPr>
      </a:lvl4pPr>
      <a:lvl5pPr marL="2015886" algn="l" defTabSz="1007943" rtl="0" eaLnBrk="1" latinLnBrk="0" hangingPunct="1">
        <a:defRPr sz="2000" kern="1200">
          <a:solidFill>
            <a:schemeClr val="tx1"/>
          </a:solidFill>
          <a:latin typeface="+mn-lt"/>
          <a:ea typeface="+mn-ea"/>
          <a:cs typeface="+mn-cs"/>
        </a:defRPr>
      </a:lvl5pPr>
      <a:lvl6pPr marL="2519858" algn="l" defTabSz="1007943" rtl="0" eaLnBrk="1" latinLnBrk="0" hangingPunct="1">
        <a:defRPr sz="2000" kern="1200">
          <a:solidFill>
            <a:schemeClr val="tx1"/>
          </a:solidFill>
          <a:latin typeface="+mn-lt"/>
          <a:ea typeface="+mn-ea"/>
          <a:cs typeface="+mn-cs"/>
        </a:defRPr>
      </a:lvl6pPr>
      <a:lvl7pPr marL="3023829" algn="l" defTabSz="1007943" rtl="0" eaLnBrk="1" latinLnBrk="0" hangingPunct="1">
        <a:defRPr sz="2000" kern="1200">
          <a:solidFill>
            <a:schemeClr val="tx1"/>
          </a:solidFill>
          <a:latin typeface="+mn-lt"/>
          <a:ea typeface="+mn-ea"/>
          <a:cs typeface="+mn-cs"/>
        </a:defRPr>
      </a:lvl7pPr>
      <a:lvl8pPr marL="3527801" algn="l" defTabSz="1007943" rtl="0" eaLnBrk="1" latinLnBrk="0" hangingPunct="1">
        <a:defRPr sz="2000" kern="1200">
          <a:solidFill>
            <a:schemeClr val="tx1"/>
          </a:solidFill>
          <a:latin typeface="+mn-lt"/>
          <a:ea typeface="+mn-ea"/>
          <a:cs typeface="+mn-cs"/>
        </a:defRPr>
      </a:lvl8pPr>
      <a:lvl9pPr marL="4031772" algn="l" defTabSz="1007943" rtl="0" eaLnBrk="1" latinLnBrk="0" hangingPunct="1">
        <a:defRPr sz="20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3" name="Obrázek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 y="-1"/>
            <a:ext cx="12190413" cy="1023011"/>
          </a:xfrm>
          <a:prstGeom prst="rect">
            <a:avLst/>
          </a:prstGeom>
        </p:spPr>
      </p:pic>
    </p:spTree>
    <p:extLst>
      <p:ext uri="{BB962C8B-B14F-4D97-AF65-F5344CB8AC3E}">
        <p14:creationId xmlns:p14="http://schemas.microsoft.com/office/powerpoint/2010/main" val="1860125230"/>
      </p:ext>
    </p:extLst>
  </p:cSld>
  <p:clrMap bg1="lt1" tx1="dk1" bg2="lt2" tx2="dk2" accent1="accent1" accent2="accent2" accent3="accent3" accent4="accent4" accent5="accent5" accent6="accent6" hlink="hlink" folHlink="folHlink"/>
  <p:sldLayoutIdLst>
    <p:sldLayoutId id="2147483662" r:id="rId1"/>
  </p:sldLayoutIdLst>
  <p:hf hdr="0" dt="0"/>
  <p:txStyles>
    <p:titleStyle>
      <a:lvl1pPr algn="ctr" defTabSz="1007943" rtl="0" eaLnBrk="1" latinLnBrk="0" hangingPunct="1">
        <a:spcBef>
          <a:spcPct val="0"/>
        </a:spcBef>
        <a:buNone/>
        <a:defRPr sz="4900" kern="1200">
          <a:solidFill>
            <a:schemeClr val="tx1"/>
          </a:solidFill>
          <a:latin typeface="+mj-lt"/>
          <a:ea typeface="+mj-ea"/>
          <a:cs typeface="+mj-cs"/>
        </a:defRPr>
      </a:lvl1pPr>
    </p:titleStyle>
    <p:bodyStyle>
      <a:lvl1pPr marL="377979" indent="-377979" algn="l" defTabSz="1007943" rtl="0" eaLnBrk="1" latinLnBrk="0" hangingPunct="1">
        <a:spcBef>
          <a:spcPct val="20000"/>
        </a:spcBef>
        <a:buFont typeface="Arial" pitchFamily="34" charset="0"/>
        <a:buChar char="•"/>
        <a:defRPr sz="3500" kern="1200">
          <a:solidFill>
            <a:schemeClr val="tx1"/>
          </a:solidFill>
          <a:latin typeface="+mn-lt"/>
          <a:ea typeface="+mn-ea"/>
          <a:cs typeface="+mn-cs"/>
        </a:defRPr>
      </a:lvl1pPr>
      <a:lvl2pPr marL="818954" indent="-314982" algn="l" defTabSz="1007943" rtl="0" eaLnBrk="1" latinLnBrk="0" hangingPunct="1">
        <a:spcBef>
          <a:spcPct val="20000"/>
        </a:spcBef>
        <a:buFont typeface="Arial" pitchFamily="34" charset="0"/>
        <a:buChar char="–"/>
        <a:defRPr sz="3100" kern="1200">
          <a:solidFill>
            <a:schemeClr val="tx1"/>
          </a:solidFill>
          <a:latin typeface="+mn-lt"/>
          <a:ea typeface="+mn-ea"/>
          <a:cs typeface="+mn-cs"/>
        </a:defRPr>
      </a:lvl2pPr>
      <a:lvl3pPr marL="1259929" indent="-251986" algn="l" defTabSz="1007943" rtl="0" eaLnBrk="1" latinLnBrk="0" hangingPunct="1">
        <a:spcBef>
          <a:spcPct val="20000"/>
        </a:spcBef>
        <a:buFont typeface="Arial" pitchFamily="34" charset="0"/>
        <a:buChar char="•"/>
        <a:defRPr sz="2600" kern="1200">
          <a:solidFill>
            <a:schemeClr val="tx1"/>
          </a:solidFill>
          <a:latin typeface="+mn-lt"/>
          <a:ea typeface="+mn-ea"/>
          <a:cs typeface="+mn-cs"/>
        </a:defRPr>
      </a:lvl3pPr>
      <a:lvl4pPr marL="1763900" indent="-251986" algn="l" defTabSz="1007943" rtl="0" eaLnBrk="1" latinLnBrk="0" hangingPunct="1">
        <a:spcBef>
          <a:spcPct val="20000"/>
        </a:spcBef>
        <a:buFont typeface="Arial" pitchFamily="34" charset="0"/>
        <a:buChar char="–"/>
        <a:defRPr sz="2200" kern="1200">
          <a:solidFill>
            <a:schemeClr val="tx1"/>
          </a:solidFill>
          <a:latin typeface="+mn-lt"/>
          <a:ea typeface="+mn-ea"/>
          <a:cs typeface="+mn-cs"/>
        </a:defRPr>
      </a:lvl4pPr>
      <a:lvl5pPr marL="2267872" indent="-251986" algn="l" defTabSz="1007943" rtl="0" eaLnBrk="1" latinLnBrk="0" hangingPunct="1">
        <a:spcBef>
          <a:spcPct val="20000"/>
        </a:spcBef>
        <a:buFont typeface="Arial" pitchFamily="34" charset="0"/>
        <a:buChar char="»"/>
        <a:defRPr sz="2200" kern="1200">
          <a:solidFill>
            <a:schemeClr val="tx1"/>
          </a:solidFill>
          <a:latin typeface="+mn-lt"/>
          <a:ea typeface="+mn-ea"/>
          <a:cs typeface="+mn-cs"/>
        </a:defRPr>
      </a:lvl5pPr>
      <a:lvl6pPr marL="2771844" indent="-251986" algn="l" defTabSz="1007943" rtl="0" eaLnBrk="1" latinLnBrk="0" hangingPunct="1">
        <a:spcBef>
          <a:spcPct val="20000"/>
        </a:spcBef>
        <a:buFont typeface="Arial" pitchFamily="34" charset="0"/>
        <a:buChar char="•"/>
        <a:defRPr sz="2200" kern="1200">
          <a:solidFill>
            <a:schemeClr val="tx1"/>
          </a:solidFill>
          <a:latin typeface="+mn-lt"/>
          <a:ea typeface="+mn-ea"/>
          <a:cs typeface="+mn-cs"/>
        </a:defRPr>
      </a:lvl6pPr>
      <a:lvl7pPr marL="3275815" indent="-251986" algn="l" defTabSz="1007943" rtl="0" eaLnBrk="1" latinLnBrk="0" hangingPunct="1">
        <a:spcBef>
          <a:spcPct val="20000"/>
        </a:spcBef>
        <a:buFont typeface="Arial" pitchFamily="34" charset="0"/>
        <a:buChar char="•"/>
        <a:defRPr sz="2200" kern="1200">
          <a:solidFill>
            <a:schemeClr val="tx1"/>
          </a:solidFill>
          <a:latin typeface="+mn-lt"/>
          <a:ea typeface="+mn-ea"/>
          <a:cs typeface="+mn-cs"/>
        </a:defRPr>
      </a:lvl7pPr>
      <a:lvl8pPr marL="3779787" indent="-251986" algn="l" defTabSz="1007943" rtl="0" eaLnBrk="1" latinLnBrk="0" hangingPunct="1">
        <a:spcBef>
          <a:spcPct val="20000"/>
        </a:spcBef>
        <a:buFont typeface="Arial" pitchFamily="34" charset="0"/>
        <a:buChar char="•"/>
        <a:defRPr sz="2200" kern="1200">
          <a:solidFill>
            <a:schemeClr val="tx1"/>
          </a:solidFill>
          <a:latin typeface="+mn-lt"/>
          <a:ea typeface="+mn-ea"/>
          <a:cs typeface="+mn-cs"/>
        </a:defRPr>
      </a:lvl8pPr>
      <a:lvl9pPr marL="4283758" indent="-251986" algn="l" defTabSz="1007943" rtl="0" eaLnBrk="1" latinLnBrk="0" hangingPunct="1">
        <a:spcBef>
          <a:spcPct val="20000"/>
        </a:spcBef>
        <a:buFont typeface="Arial" pitchFamily="34" charset="0"/>
        <a:buChar char="•"/>
        <a:defRPr sz="2200" kern="1200">
          <a:solidFill>
            <a:schemeClr val="tx1"/>
          </a:solidFill>
          <a:latin typeface="+mn-lt"/>
          <a:ea typeface="+mn-ea"/>
          <a:cs typeface="+mn-cs"/>
        </a:defRPr>
      </a:lvl9pPr>
    </p:bodyStyle>
    <p:otherStyle>
      <a:defPPr>
        <a:defRPr lang="cs-CZ"/>
      </a:defPPr>
      <a:lvl1pPr marL="0" algn="l" defTabSz="1007943" rtl="0" eaLnBrk="1" latinLnBrk="0" hangingPunct="1">
        <a:defRPr sz="2000" kern="1200">
          <a:solidFill>
            <a:schemeClr val="tx1"/>
          </a:solidFill>
          <a:latin typeface="+mn-lt"/>
          <a:ea typeface="+mn-ea"/>
          <a:cs typeface="+mn-cs"/>
        </a:defRPr>
      </a:lvl1pPr>
      <a:lvl2pPr marL="503972" algn="l" defTabSz="1007943" rtl="0" eaLnBrk="1" latinLnBrk="0" hangingPunct="1">
        <a:defRPr sz="2000" kern="1200">
          <a:solidFill>
            <a:schemeClr val="tx1"/>
          </a:solidFill>
          <a:latin typeface="+mn-lt"/>
          <a:ea typeface="+mn-ea"/>
          <a:cs typeface="+mn-cs"/>
        </a:defRPr>
      </a:lvl2pPr>
      <a:lvl3pPr marL="1007943" algn="l" defTabSz="1007943" rtl="0" eaLnBrk="1" latinLnBrk="0" hangingPunct="1">
        <a:defRPr sz="2000" kern="1200">
          <a:solidFill>
            <a:schemeClr val="tx1"/>
          </a:solidFill>
          <a:latin typeface="+mn-lt"/>
          <a:ea typeface="+mn-ea"/>
          <a:cs typeface="+mn-cs"/>
        </a:defRPr>
      </a:lvl3pPr>
      <a:lvl4pPr marL="1511915" algn="l" defTabSz="1007943" rtl="0" eaLnBrk="1" latinLnBrk="0" hangingPunct="1">
        <a:defRPr sz="2000" kern="1200">
          <a:solidFill>
            <a:schemeClr val="tx1"/>
          </a:solidFill>
          <a:latin typeface="+mn-lt"/>
          <a:ea typeface="+mn-ea"/>
          <a:cs typeface="+mn-cs"/>
        </a:defRPr>
      </a:lvl4pPr>
      <a:lvl5pPr marL="2015886" algn="l" defTabSz="1007943" rtl="0" eaLnBrk="1" latinLnBrk="0" hangingPunct="1">
        <a:defRPr sz="2000" kern="1200">
          <a:solidFill>
            <a:schemeClr val="tx1"/>
          </a:solidFill>
          <a:latin typeface="+mn-lt"/>
          <a:ea typeface="+mn-ea"/>
          <a:cs typeface="+mn-cs"/>
        </a:defRPr>
      </a:lvl5pPr>
      <a:lvl6pPr marL="2519858" algn="l" defTabSz="1007943" rtl="0" eaLnBrk="1" latinLnBrk="0" hangingPunct="1">
        <a:defRPr sz="2000" kern="1200">
          <a:solidFill>
            <a:schemeClr val="tx1"/>
          </a:solidFill>
          <a:latin typeface="+mn-lt"/>
          <a:ea typeface="+mn-ea"/>
          <a:cs typeface="+mn-cs"/>
        </a:defRPr>
      </a:lvl6pPr>
      <a:lvl7pPr marL="3023829" algn="l" defTabSz="1007943" rtl="0" eaLnBrk="1" latinLnBrk="0" hangingPunct="1">
        <a:defRPr sz="2000" kern="1200">
          <a:solidFill>
            <a:schemeClr val="tx1"/>
          </a:solidFill>
          <a:latin typeface="+mn-lt"/>
          <a:ea typeface="+mn-ea"/>
          <a:cs typeface="+mn-cs"/>
        </a:defRPr>
      </a:lvl7pPr>
      <a:lvl8pPr marL="3527801" algn="l" defTabSz="1007943" rtl="0" eaLnBrk="1" latinLnBrk="0" hangingPunct="1">
        <a:defRPr sz="2000" kern="1200">
          <a:solidFill>
            <a:schemeClr val="tx1"/>
          </a:solidFill>
          <a:latin typeface="+mn-lt"/>
          <a:ea typeface="+mn-ea"/>
          <a:cs typeface="+mn-cs"/>
        </a:defRPr>
      </a:lvl8pPr>
      <a:lvl9pPr marL="4031772" algn="l" defTabSz="1007943" rtl="0" eaLnBrk="1" latinLnBrk="0" hangingPunct="1">
        <a:defRPr sz="20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Zástupný symbol pro nadpis 1"/>
          <p:cNvSpPr>
            <a:spLocks noGrp="1"/>
          </p:cNvSpPr>
          <p:nvPr>
            <p:ph type="title"/>
          </p:nvPr>
        </p:nvSpPr>
        <p:spPr>
          <a:xfrm>
            <a:off x="335958" y="261430"/>
            <a:ext cx="11518499" cy="685985"/>
          </a:xfrm>
          <a:prstGeom prst="rect">
            <a:avLst/>
          </a:prstGeom>
        </p:spPr>
        <p:txBody>
          <a:bodyPr vert="horz" lIns="100794" tIns="50397" rIns="100794" bIns="50397" rtlCol="0" anchor="ctr" anchorCtr="0">
            <a:noAutofit/>
          </a:bodyPr>
          <a:lstStyle/>
          <a:p>
            <a:r>
              <a:rPr lang="cs-CZ" dirty="0"/>
              <a:t>Kliknutím lze upravit styl.</a:t>
            </a:r>
          </a:p>
        </p:txBody>
      </p:sp>
      <p:sp>
        <p:nvSpPr>
          <p:cNvPr id="3" name="Zástupný symbol pro text 2"/>
          <p:cNvSpPr>
            <a:spLocks noGrp="1"/>
          </p:cNvSpPr>
          <p:nvPr>
            <p:ph type="body" idx="1"/>
          </p:nvPr>
        </p:nvSpPr>
        <p:spPr>
          <a:xfrm>
            <a:off x="335958" y="1084856"/>
            <a:ext cx="11518499" cy="5284597"/>
          </a:xfrm>
          <a:prstGeom prst="rect">
            <a:avLst/>
          </a:prstGeom>
        </p:spPr>
        <p:txBody>
          <a:bodyPr vert="horz" lIns="100794" tIns="50397" rIns="100794" bIns="50397" rtlCol="0">
            <a:noAutofit/>
          </a:bodyPr>
          <a:lstStyle/>
          <a:p>
            <a:pPr lvl="0"/>
            <a:r>
              <a:rPr lang="cs-CZ" dirty="0"/>
              <a:t>Kliknutím lze upravit styly předlohy textu.</a:t>
            </a:r>
          </a:p>
          <a:p>
            <a:pPr lvl="1"/>
            <a:r>
              <a:rPr lang="cs-CZ" dirty="0"/>
              <a:t>Druhá úroveň</a:t>
            </a:r>
          </a:p>
          <a:p>
            <a:pPr lvl="2"/>
            <a:r>
              <a:rPr lang="cs-CZ" dirty="0"/>
              <a:t>Třetí úroveň</a:t>
            </a:r>
          </a:p>
          <a:p>
            <a:pPr lvl="3"/>
            <a:r>
              <a:rPr lang="cs-CZ" dirty="0"/>
              <a:t>Čtvrtá úroveň</a:t>
            </a:r>
          </a:p>
          <a:p>
            <a:pPr lvl="4"/>
            <a:r>
              <a:rPr lang="cs-CZ" dirty="0"/>
              <a:t>Pátá úroveň</a:t>
            </a:r>
            <a:endParaRPr lang="en-US" dirty="0"/>
          </a:p>
          <a:p>
            <a:pPr lvl="5"/>
            <a:r>
              <a:rPr lang="cs-CZ" dirty="0"/>
              <a:t>Šestá úroveň</a:t>
            </a:r>
            <a:endParaRPr lang="en-US" dirty="0"/>
          </a:p>
          <a:p>
            <a:pPr lvl="6"/>
            <a:r>
              <a:rPr lang="cs-CZ" dirty="0"/>
              <a:t>Sedmá úroveň</a:t>
            </a:r>
            <a:endParaRPr lang="en-US" dirty="0"/>
          </a:p>
          <a:p>
            <a:pPr lvl="7"/>
            <a:r>
              <a:rPr lang="cs-CZ" dirty="0"/>
              <a:t>Osmá úroveň</a:t>
            </a:r>
            <a:endParaRPr lang="en-US" dirty="0"/>
          </a:p>
          <a:p>
            <a:pPr lvl="8"/>
            <a:r>
              <a:rPr lang="cs-CZ" dirty="0"/>
              <a:t>Devátá úroveň</a:t>
            </a:r>
          </a:p>
        </p:txBody>
      </p:sp>
      <p:sp>
        <p:nvSpPr>
          <p:cNvPr id="5" name="Zástupný symbol pro zápatí 4"/>
          <p:cNvSpPr>
            <a:spLocks noGrp="1"/>
          </p:cNvSpPr>
          <p:nvPr>
            <p:ph type="ftr" sz="quarter" idx="3"/>
          </p:nvPr>
        </p:nvSpPr>
        <p:spPr>
          <a:xfrm>
            <a:off x="7802805" y="6551583"/>
            <a:ext cx="3860296" cy="365209"/>
          </a:xfrm>
          <a:prstGeom prst="rect">
            <a:avLst/>
          </a:prstGeom>
        </p:spPr>
        <p:txBody>
          <a:bodyPr vert="horz" lIns="100794" tIns="50397" rIns="100794" bIns="50397" rtlCol="0" anchor="ctr"/>
          <a:lstStyle>
            <a:lvl1pPr algn="r">
              <a:defRPr sz="800">
                <a:solidFill>
                  <a:schemeClr val="tx1">
                    <a:lumMod val="50000"/>
                    <a:lumOff val="50000"/>
                  </a:schemeClr>
                </a:solidFill>
                <a:latin typeface="Arial" pitchFamily="34" charset="0"/>
                <a:cs typeface="Arial" pitchFamily="34" charset="0"/>
              </a:defRPr>
            </a:lvl1pPr>
          </a:lstStyle>
          <a:p>
            <a:r>
              <a:rPr lang="cs-CZ" dirty="0"/>
              <a:t>Copyright © </a:t>
            </a:r>
            <a:r>
              <a:rPr lang="en-US" dirty="0"/>
              <a:t>Unicorn Top Gun Academy</a:t>
            </a:r>
            <a:endParaRPr lang="cs-CZ" dirty="0"/>
          </a:p>
        </p:txBody>
      </p:sp>
      <p:sp>
        <p:nvSpPr>
          <p:cNvPr id="6" name="Zástupný symbol pro číslo snímku 5"/>
          <p:cNvSpPr>
            <a:spLocks noGrp="1"/>
          </p:cNvSpPr>
          <p:nvPr>
            <p:ph type="sldNum" sz="quarter" idx="4"/>
          </p:nvPr>
        </p:nvSpPr>
        <p:spPr>
          <a:xfrm>
            <a:off x="11581161" y="6547965"/>
            <a:ext cx="561931" cy="365209"/>
          </a:xfrm>
          <a:prstGeom prst="rect">
            <a:avLst/>
          </a:prstGeom>
        </p:spPr>
        <p:txBody>
          <a:bodyPr vert="horz" lIns="100794" tIns="50397" rIns="100794" bIns="50397" rtlCol="0" anchor="ctr"/>
          <a:lstStyle>
            <a:lvl1pPr algn="r">
              <a:defRPr sz="1100" b="1">
                <a:solidFill>
                  <a:schemeClr val="tx1">
                    <a:lumMod val="75000"/>
                    <a:lumOff val="25000"/>
                  </a:schemeClr>
                </a:solidFill>
                <a:latin typeface="Arial" pitchFamily="34" charset="0"/>
                <a:cs typeface="Arial" pitchFamily="34" charset="0"/>
              </a:defRPr>
            </a:lvl1pPr>
          </a:lstStyle>
          <a:p>
            <a:fld id="{F3BA6A0D-4A37-486A-B1E4-7797A7C8866C}" type="slidenum">
              <a:rPr lang="cs-CZ" smtClean="0"/>
              <a:pPr/>
              <a:t>‹#›</a:t>
            </a:fld>
            <a:endParaRPr lang="cs-CZ" dirty="0"/>
          </a:p>
        </p:txBody>
      </p:sp>
      <p:pic>
        <p:nvPicPr>
          <p:cNvPr id="8" name="Obrázek 7"/>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0" y="6546898"/>
            <a:ext cx="2808312" cy="312690"/>
          </a:xfrm>
          <a:prstGeom prst="rect">
            <a:avLst/>
          </a:prstGeom>
        </p:spPr>
      </p:pic>
    </p:spTree>
    <p:extLst>
      <p:ext uri="{BB962C8B-B14F-4D97-AF65-F5344CB8AC3E}">
        <p14:creationId xmlns:p14="http://schemas.microsoft.com/office/powerpoint/2010/main" val="535013473"/>
      </p:ext>
    </p:extLst>
  </p:cSld>
  <p:clrMap bg1="lt1" tx1="dk1" bg2="lt2" tx2="dk2" accent1="accent1" accent2="accent2" accent3="accent3" accent4="accent4" accent5="accent5" accent6="accent6" hlink="hlink" folHlink="folHlink"/>
  <p:sldLayoutIdLst>
    <p:sldLayoutId id="2147483666" r:id="rId1"/>
    <p:sldLayoutId id="2147483668" r:id="rId2"/>
    <p:sldLayoutId id="2147483669" r:id="rId3"/>
    <p:sldLayoutId id="2147483670" r:id="rId4"/>
    <p:sldLayoutId id="2147483671" r:id="rId5"/>
    <p:sldLayoutId id="2147483673" r:id="rId6"/>
  </p:sldLayoutIdLst>
  <p:hf hdr="0" dt="0"/>
  <p:txStyles>
    <p:titleStyle>
      <a:lvl1pPr algn="l" defTabSz="1007943" rtl="0" eaLnBrk="1" latinLnBrk="0" hangingPunct="1">
        <a:spcBef>
          <a:spcPct val="0"/>
        </a:spcBef>
        <a:buNone/>
        <a:defRPr sz="4000" b="1" kern="1200">
          <a:solidFill>
            <a:srgbClr val="323232"/>
          </a:solidFill>
          <a:latin typeface="Arial" pitchFamily="34" charset="0"/>
          <a:ea typeface="+mj-ea"/>
          <a:cs typeface="Arial" pitchFamily="34" charset="0"/>
        </a:defRPr>
      </a:lvl1pPr>
    </p:titleStyle>
    <p:bodyStyle>
      <a:lvl1pPr marL="360000" indent="-288000" algn="l" defTabSz="1007943" rtl="0" eaLnBrk="1" latinLnBrk="0" hangingPunct="1">
        <a:spcBef>
          <a:spcPct val="20000"/>
        </a:spcBef>
        <a:buClr>
          <a:srgbClr val="F6BC04"/>
        </a:buClr>
        <a:buSzPct val="70000"/>
        <a:buFont typeface="Wingdings" pitchFamily="2" charset="2"/>
        <a:buChar char=""/>
        <a:defRPr lang="cs-CZ" sz="2400" kern="1200" dirty="0" smtClean="0">
          <a:solidFill>
            <a:srgbClr val="4C4C4C"/>
          </a:solidFill>
          <a:latin typeface="Arial" pitchFamily="34" charset="0"/>
          <a:ea typeface="+mn-ea"/>
          <a:cs typeface="Arial" pitchFamily="34" charset="0"/>
        </a:defRPr>
      </a:lvl1pPr>
      <a:lvl2pPr marL="864000" indent="-252000" algn="l" defTabSz="1007943" rtl="0" eaLnBrk="1" latinLnBrk="0" hangingPunct="1">
        <a:spcBef>
          <a:spcPct val="20000"/>
        </a:spcBef>
        <a:buClr>
          <a:srgbClr val="323232"/>
        </a:buClr>
        <a:buSzPct val="65000"/>
        <a:buFont typeface="Wingdings" pitchFamily="2" charset="2"/>
        <a:buChar char="n"/>
        <a:defRPr sz="2000" kern="1200">
          <a:solidFill>
            <a:srgbClr val="4C4C4C"/>
          </a:solidFill>
          <a:latin typeface="Arial" pitchFamily="34" charset="0"/>
          <a:ea typeface="+mn-ea"/>
          <a:cs typeface="Arial" pitchFamily="34" charset="0"/>
        </a:defRPr>
      </a:lvl2pPr>
      <a:lvl3pPr marL="1332000" indent="-216000" algn="l" defTabSz="1007943" rtl="0" eaLnBrk="1" latinLnBrk="0" hangingPunct="1">
        <a:spcBef>
          <a:spcPct val="20000"/>
        </a:spcBef>
        <a:buClr>
          <a:srgbClr val="878788"/>
        </a:buClr>
        <a:buSzPct val="100000"/>
        <a:buFont typeface="Wingdings" pitchFamily="2" charset="2"/>
        <a:buChar char="§"/>
        <a:defRPr sz="1800" kern="1200">
          <a:solidFill>
            <a:srgbClr val="4C4C4C"/>
          </a:solidFill>
          <a:latin typeface="Arial" pitchFamily="34" charset="0"/>
          <a:ea typeface="+mn-ea"/>
          <a:cs typeface="Arial" pitchFamily="34" charset="0"/>
        </a:defRPr>
      </a:lvl3pPr>
      <a:lvl4pPr marL="1728000" indent="-144000" algn="l" defTabSz="1007943" rtl="0" eaLnBrk="1" latinLnBrk="0" hangingPunct="1">
        <a:spcBef>
          <a:spcPct val="20000"/>
        </a:spcBef>
        <a:buClrTx/>
        <a:buSzPct val="90000"/>
        <a:buFont typeface="Wingdings" pitchFamily="2" charset="2"/>
        <a:buChar char="§"/>
        <a:defRPr sz="1600" kern="1200">
          <a:solidFill>
            <a:srgbClr val="4C4C4C"/>
          </a:solidFill>
          <a:latin typeface="Arial" pitchFamily="34" charset="0"/>
          <a:ea typeface="+mn-ea"/>
          <a:cs typeface="Arial" pitchFamily="34" charset="0"/>
        </a:defRPr>
      </a:lvl4pPr>
      <a:lvl5pPr marL="2160000" indent="-144000" algn="l" defTabSz="1007943" rtl="0" eaLnBrk="1" latinLnBrk="0" hangingPunct="1">
        <a:spcBef>
          <a:spcPct val="20000"/>
        </a:spcBef>
        <a:buClrTx/>
        <a:buSzPct val="90000"/>
        <a:buFont typeface="Wingdings" pitchFamily="2" charset="2"/>
        <a:buChar char="§"/>
        <a:defRPr sz="1400" kern="1200">
          <a:solidFill>
            <a:srgbClr val="4C4C4C"/>
          </a:solidFill>
          <a:latin typeface="Arial" pitchFamily="34" charset="0"/>
          <a:ea typeface="+mn-ea"/>
          <a:cs typeface="Arial" pitchFamily="34" charset="0"/>
        </a:defRPr>
      </a:lvl5pPr>
      <a:lvl6pPr marL="2556000" indent="-144000" algn="l" defTabSz="1007943" rtl="0" eaLnBrk="1" latinLnBrk="0" hangingPunct="1">
        <a:spcBef>
          <a:spcPct val="20000"/>
        </a:spcBef>
        <a:buClrTx/>
        <a:buSzPct val="90000"/>
        <a:buFont typeface="Wingdings" pitchFamily="2" charset="2"/>
        <a:buChar char="§"/>
        <a:defRPr sz="1400" kern="1200">
          <a:solidFill>
            <a:srgbClr val="4C4C4C"/>
          </a:solidFill>
          <a:latin typeface="Arial" pitchFamily="34" charset="0"/>
          <a:ea typeface="+mn-ea"/>
          <a:cs typeface="Arial" pitchFamily="34" charset="0"/>
        </a:defRPr>
      </a:lvl6pPr>
      <a:lvl7pPr marL="2952000" indent="-144000" algn="l" defTabSz="1007943" rtl="0" eaLnBrk="1" latinLnBrk="0" hangingPunct="1">
        <a:spcBef>
          <a:spcPct val="20000"/>
        </a:spcBef>
        <a:buClrTx/>
        <a:buSzPct val="90000"/>
        <a:buFont typeface="Wingdings" pitchFamily="2" charset="2"/>
        <a:buChar char="§"/>
        <a:defRPr sz="1400" kern="1200">
          <a:solidFill>
            <a:srgbClr val="4C4C4C"/>
          </a:solidFill>
          <a:latin typeface="Arial" pitchFamily="34" charset="0"/>
          <a:ea typeface="+mn-ea"/>
          <a:cs typeface="Arial" pitchFamily="34" charset="0"/>
        </a:defRPr>
      </a:lvl7pPr>
      <a:lvl8pPr marL="3384000" indent="-144000" algn="l" defTabSz="1007943" rtl="0" eaLnBrk="1" latinLnBrk="0" hangingPunct="1">
        <a:spcBef>
          <a:spcPct val="20000"/>
        </a:spcBef>
        <a:buClrTx/>
        <a:buSzPct val="90000"/>
        <a:buFont typeface="Wingdings" pitchFamily="2" charset="2"/>
        <a:buChar char="§"/>
        <a:defRPr sz="1400" kern="1200">
          <a:solidFill>
            <a:srgbClr val="4C4C4C"/>
          </a:solidFill>
          <a:latin typeface="Arial" pitchFamily="34" charset="0"/>
          <a:ea typeface="+mn-ea"/>
          <a:cs typeface="Arial" pitchFamily="34" charset="0"/>
        </a:defRPr>
      </a:lvl8pPr>
      <a:lvl9pPr marL="3816000" indent="-144000" algn="l" defTabSz="1007943" rtl="0" eaLnBrk="1" latinLnBrk="0" hangingPunct="1">
        <a:spcBef>
          <a:spcPct val="20000"/>
        </a:spcBef>
        <a:buClrTx/>
        <a:buSzPct val="90000"/>
        <a:buFont typeface="Wingdings" pitchFamily="2" charset="2"/>
        <a:buChar char="§"/>
        <a:defRPr sz="1400" kern="1200">
          <a:solidFill>
            <a:srgbClr val="4C4C4C"/>
          </a:solidFill>
          <a:latin typeface="Arial" pitchFamily="34" charset="0"/>
          <a:ea typeface="+mn-ea"/>
          <a:cs typeface="Arial" pitchFamily="34" charset="0"/>
        </a:defRPr>
      </a:lvl9pPr>
    </p:bodyStyle>
    <p:otherStyle>
      <a:defPPr>
        <a:defRPr lang="cs-CZ"/>
      </a:defPPr>
      <a:lvl1pPr marL="0" algn="l" defTabSz="1007943" rtl="0" eaLnBrk="1" latinLnBrk="0" hangingPunct="1">
        <a:defRPr sz="2000" kern="1200">
          <a:solidFill>
            <a:schemeClr val="tx1"/>
          </a:solidFill>
          <a:latin typeface="+mn-lt"/>
          <a:ea typeface="+mn-ea"/>
          <a:cs typeface="+mn-cs"/>
        </a:defRPr>
      </a:lvl1pPr>
      <a:lvl2pPr marL="503972" algn="l" defTabSz="1007943" rtl="0" eaLnBrk="1" latinLnBrk="0" hangingPunct="1">
        <a:defRPr sz="2000" kern="1200">
          <a:solidFill>
            <a:schemeClr val="tx1"/>
          </a:solidFill>
          <a:latin typeface="+mn-lt"/>
          <a:ea typeface="+mn-ea"/>
          <a:cs typeface="+mn-cs"/>
        </a:defRPr>
      </a:lvl2pPr>
      <a:lvl3pPr marL="1007943" algn="l" defTabSz="1007943" rtl="0" eaLnBrk="1" latinLnBrk="0" hangingPunct="1">
        <a:defRPr sz="2000" kern="1200">
          <a:solidFill>
            <a:schemeClr val="tx1"/>
          </a:solidFill>
          <a:latin typeface="+mn-lt"/>
          <a:ea typeface="+mn-ea"/>
          <a:cs typeface="+mn-cs"/>
        </a:defRPr>
      </a:lvl3pPr>
      <a:lvl4pPr marL="1511915" algn="l" defTabSz="1007943" rtl="0" eaLnBrk="1" latinLnBrk="0" hangingPunct="1">
        <a:defRPr sz="2000" kern="1200">
          <a:solidFill>
            <a:schemeClr val="tx1"/>
          </a:solidFill>
          <a:latin typeface="+mn-lt"/>
          <a:ea typeface="+mn-ea"/>
          <a:cs typeface="+mn-cs"/>
        </a:defRPr>
      </a:lvl4pPr>
      <a:lvl5pPr marL="2015886" algn="l" defTabSz="1007943" rtl="0" eaLnBrk="1" latinLnBrk="0" hangingPunct="1">
        <a:defRPr sz="2000" kern="1200">
          <a:solidFill>
            <a:schemeClr val="tx1"/>
          </a:solidFill>
          <a:latin typeface="+mn-lt"/>
          <a:ea typeface="+mn-ea"/>
          <a:cs typeface="+mn-cs"/>
        </a:defRPr>
      </a:lvl5pPr>
      <a:lvl6pPr marL="2519858" algn="l" defTabSz="1007943" rtl="0" eaLnBrk="1" latinLnBrk="0" hangingPunct="1">
        <a:defRPr sz="2000" kern="1200">
          <a:solidFill>
            <a:schemeClr val="tx1"/>
          </a:solidFill>
          <a:latin typeface="+mn-lt"/>
          <a:ea typeface="+mn-ea"/>
          <a:cs typeface="+mn-cs"/>
        </a:defRPr>
      </a:lvl6pPr>
      <a:lvl7pPr marL="3023829" algn="l" defTabSz="1007943" rtl="0" eaLnBrk="1" latinLnBrk="0" hangingPunct="1">
        <a:defRPr sz="2000" kern="1200">
          <a:solidFill>
            <a:schemeClr val="tx1"/>
          </a:solidFill>
          <a:latin typeface="+mn-lt"/>
          <a:ea typeface="+mn-ea"/>
          <a:cs typeface="+mn-cs"/>
        </a:defRPr>
      </a:lvl7pPr>
      <a:lvl8pPr marL="3527801" algn="l" defTabSz="1007943" rtl="0" eaLnBrk="1" latinLnBrk="0" hangingPunct="1">
        <a:defRPr sz="2000" kern="1200">
          <a:solidFill>
            <a:schemeClr val="tx1"/>
          </a:solidFill>
          <a:latin typeface="+mn-lt"/>
          <a:ea typeface="+mn-ea"/>
          <a:cs typeface="+mn-cs"/>
        </a:defRPr>
      </a:lvl8pPr>
      <a:lvl9pPr marL="4031772" algn="l" defTabSz="1007943" rtl="0" eaLnBrk="1" latinLnBrk="0" hangingPunct="1">
        <a:defRPr sz="20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Zástupný symbol pro zápatí 4"/>
          <p:cNvSpPr>
            <a:spLocks noGrp="1"/>
          </p:cNvSpPr>
          <p:nvPr>
            <p:ph type="ftr" sz="quarter" idx="3"/>
          </p:nvPr>
        </p:nvSpPr>
        <p:spPr>
          <a:xfrm>
            <a:off x="7802805" y="6551583"/>
            <a:ext cx="3860296" cy="365209"/>
          </a:xfrm>
          <a:prstGeom prst="rect">
            <a:avLst/>
          </a:prstGeom>
        </p:spPr>
        <p:txBody>
          <a:bodyPr vert="horz" lIns="100794" tIns="50397" rIns="100794" bIns="50397" rtlCol="0" anchor="ctr"/>
          <a:lstStyle>
            <a:lvl1pPr algn="r">
              <a:defRPr sz="800">
                <a:solidFill>
                  <a:schemeClr val="tx1">
                    <a:lumMod val="50000"/>
                    <a:lumOff val="50000"/>
                  </a:schemeClr>
                </a:solidFill>
                <a:latin typeface="Arial" pitchFamily="34" charset="0"/>
                <a:cs typeface="Arial" pitchFamily="34" charset="0"/>
              </a:defRPr>
            </a:lvl1pPr>
          </a:lstStyle>
          <a:p>
            <a:r>
              <a:rPr lang="cs-CZ" dirty="0"/>
              <a:t>Copyright © </a:t>
            </a:r>
            <a:r>
              <a:rPr lang="en-US" dirty="0"/>
              <a:t>Unicorn Top Gun Academy</a:t>
            </a:r>
            <a:endParaRPr lang="cs-CZ" dirty="0"/>
          </a:p>
        </p:txBody>
      </p:sp>
      <p:pic>
        <p:nvPicPr>
          <p:cNvPr id="3" name="Obrázek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 y="1927834"/>
            <a:ext cx="12190413" cy="2006016"/>
          </a:xfrm>
          <a:prstGeom prst="rect">
            <a:avLst/>
          </a:prstGeom>
        </p:spPr>
      </p:pic>
    </p:spTree>
    <p:extLst>
      <p:ext uri="{BB962C8B-B14F-4D97-AF65-F5344CB8AC3E}">
        <p14:creationId xmlns:p14="http://schemas.microsoft.com/office/powerpoint/2010/main" val="3061966611"/>
      </p:ext>
    </p:extLst>
  </p:cSld>
  <p:clrMap bg1="lt1" tx1="dk1" bg2="lt2" tx2="dk2" accent1="accent1" accent2="accent2" accent3="accent3" accent4="accent4" accent5="accent5" accent6="accent6" hlink="hlink" folHlink="folHlink"/>
  <p:sldLayoutIdLst>
    <p:sldLayoutId id="2147483683" r:id="rId1"/>
  </p:sldLayoutIdLst>
  <p:hf hdr="0" dt="0"/>
  <p:txStyles>
    <p:titleStyle>
      <a:lvl1pPr algn="ctr" defTabSz="1007943" rtl="0" eaLnBrk="1" latinLnBrk="0" hangingPunct="1">
        <a:spcBef>
          <a:spcPct val="0"/>
        </a:spcBef>
        <a:buNone/>
        <a:defRPr sz="4900" kern="1200">
          <a:solidFill>
            <a:schemeClr val="tx1"/>
          </a:solidFill>
          <a:latin typeface="+mj-lt"/>
          <a:ea typeface="+mj-ea"/>
          <a:cs typeface="+mj-cs"/>
        </a:defRPr>
      </a:lvl1pPr>
    </p:titleStyle>
    <p:bodyStyle>
      <a:lvl1pPr marL="377979" indent="-377979" algn="l" defTabSz="1007943" rtl="0" eaLnBrk="1" latinLnBrk="0" hangingPunct="1">
        <a:spcBef>
          <a:spcPct val="20000"/>
        </a:spcBef>
        <a:buFont typeface="Arial" pitchFamily="34" charset="0"/>
        <a:buChar char="•"/>
        <a:defRPr sz="3500" kern="1200">
          <a:solidFill>
            <a:schemeClr val="tx1"/>
          </a:solidFill>
          <a:latin typeface="+mn-lt"/>
          <a:ea typeface="+mn-ea"/>
          <a:cs typeface="+mn-cs"/>
        </a:defRPr>
      </a:lvl1pPr>
      <a:lvl2pPr marL="818954" indent="-314982" algn="l" defTabSz="1007943" rtl="0" eaLnBrk="1" latinLnBrk="0" hangingPunct="1">
        <a:spcBef>
          <a:spcPct val="20000"/>
        </a:spcBef>
        <a:buFont typeface="Arial" pitchFamily="34" charset="0"/>
        <a:buChar char="–"/>
        <a:defRPr sz="3100" kern="1200">
          <a:solidFill>
            <a:schemeClr val="tx1"/>
          </a:solidFill>
          <a:latin typeface="+mn-lt"/>
          <a:ea typeface="+mn-ea"/>
          <a:cs typeface="+mn-cs"/>
        </a:defRPr>
      </a:lvl2pPr>
      <a:lvl3pPr marL="1259929" indent="-251986" algn="l" defTabSz="1007943" rtl="0" eaLnBrk="1" latinLnBrk="0" hangingPunct="1">
        <a:spcBef>
          <a:spcPct val="20000"/>
        </a:spcBef>
        <a:buFont typeface="Arial" pitchFamily="34" charset="0"/>
        <a:buChar char="•"/>
        <a:defRPr sz="2600" kern="1200">
          <a:solidFill>
            <a:schemeClr val="tx1"/>
          </a:solidFill>
          <a:latin typeface="+mn-lt"/>
          <a:ea typeface="+mn-ea"/>
          <a:cs typeface="+mn-cs"/>
        </a:defRPr>
      </a:lvl3pPr>
      <a:lvl4pPr marL="1763900" indent="-251986" algn="l" defTabSz="1007943" rtl="0" eaLnBrk="1" latinLnBrk="0" hangingPunct="1">
        <a:spcBef>
          <a:spcPct val="20000"/>
        </a:spcBef>
        <a:buFont typeface="Arial" pitchFamily="34" charset="0"/>
        <a:buChar char="–"/>
        <a:defRPr sz="2200" kern="1200">
          <a:solidFill>
            <a:schemeClr val="tx1"/>
          </a:solidFill>
          <a:latin typeface="+mn-lt"/>
          <a:ea typeface="+mn-ea"/>
          <a:cs typeface="+mn-cs"/>
        </a:defRPr>
      </a:lvl4pPr>
      <a:lvl5pPr marL="2267872" indent="-251986" algn="l" defTabSz="1007943" rtl="0" eaLnBrk="1" latinLnBrk="0" hangingPunct="1">
        <a:spcBef>
          <a:spcPct val="20000"/>
        </a:spcBef>
        <a:buFont typeface="Arial" pitchFamily="34" charset="0"/>
        <a:buChar char="»"/>
        <a:defRPr sz="2200" kern="1200">
          <a:solidFill>
            <a:schemeClr val="tx1"/>
          </a:solidFill>
          <a:latin typeface="+mn-lt"/>
          <a:ea typeface="+mn-ea"/>
          <a:cs typeface="+mn-cs"/>
        </a:defRPr>
      </a:lvl5pPr>
      <a:lvl6pPr marL="2771844" indent="-251986" algn="l" defTabSz="1007943" rtl="0" eaLnBrk="1" latinLnBrk="0" hangingPunct="1">
        <a:spcBef>
          <a:spcPct val="20000"/>
        </a:spcBef>
        <a:buFont typeface="Arial" pitchFamily="34" charset="0"/>
        <a:buChar char="•"/>
        <a:defRPr sz="2200" kern="1200">
          <a:solidFill>
            <a:schemeClr val="tx1"/>
          </a:solidFill>
          <a:latin typeface="+mn-lt"/>
          <a:ea typeface="+mn-ea"/>
          <a:cs typeface="+mn-cs"/>
        </a:defRPr>
      </a:lvl6pPr>
      <a:lvl7pPr marL="3275815" indent="-251986" algn="l" defTabSz="1007943" rtl="0" eaLnBrk="1" latinLnBrk="0" hangingPunct="1">
        <a:spcBef>
          <a:spcPct val="20000"/>
        </a:spcBef>
        <a:buFont typeface="Arial" pitchFamily="34" charset="0"/>
        <a:buChar char="•"/>
        <a:defRPr sz="2200" kern="1200">
          <a:solidFill>
            <a:schemeClr val="tx1"/>
          </a:solidFill>
          <a:latin typeface="+mn-lt"/>
          <a:ea typeface="+mn-ea"/>
          <a:cs typeface="+mn-cs"/>
        </a:defRPr>
      </a:lvl7pPr>
      <a:lvl8pPr marL="3779787" indent="-251986" algn="l" defTabSz="1007943" rtl="0" eaLnBrk="1" latinLnBrk="0" hangingPunct="1">
        <a:spcBef>
          <a:spcPct val="20000"/>
        </a:spcBef>
        <a:buFont typeface="Arial" pitchFamily="34" charset="0"/>
        <a:buChar char="•"/>
        <a:defRPr sz="2200" kern="1200">
          <a:solidFill>
            <a:schemeClr val="tx1"/>
          </a:solidFill>
          <a:latin typeface="+mn-lt"/>
          <a:ea typeface="+mn-ea"/>
          <a:cs typeface="+mn-cs"/>
        </a:defRPr>
      </a:lvl8pPr>
      <a:lvl9pPr marL="4283758" indent="-251986" algn="l" defTabSz="1007943" rtl="0" eaLnBrk="1" latinLnBrk="0" hangingPunct="1">
        <a:spcBef>
          <a:spcPct val="20000"/>
        </a:spcBef>
        <a:buFont typeface="Arial" pitchFamily="34" charset="0"/>
        <a:buChar char="•"/>
        <a:defRPr sz="2200" kern="1200">
          <a:solidFill>
            <a:schemeClr val="tx1"/>
          </a:solidFill>
          <a:latin typeface="+mn-lt"/>
          <a:ea typeface="+mn-ea"/>
          <a:cs typeface="+mn-cs"/>
        </a:defRPr>
      </a:lvl9pPr>
    </p:bodyStyle>
    <p:otherStyle>
      <a:defPPr>
        <a:defRPr lang="cs-CZ"/>
      </a:defPPr>
      <a:lvl1pPr marL="0" algn="l" defTabSz="1007943" rtl="0" eaLnBrk="1" latinLnBrk="0" hangingPunct="1">
        <a:defRPr sz="2000" kern="1200">
          <a:solidFill>
            <a:schemeClr val="tx1"/>
          </a:solidFill>
          <a:latin typeface="+mn-lt"/>
          <a:ea typeface="+mn-ea"/>
          <a:cs typeface="+mn-cs"/>
        </a:defRPr>
      </a:lvl1pPr>
      <a:lvl2pPr marL="503972" algn="l" defTabSz="1007943" rtl="0" eaLnBrk="1" latinLnBrk="0" hangingPunct="1">
        <a:defRPr sz="2000" kern="1200">
          <a:solidFill>
            <a:schemeClr val="tx1"/>
          </a:solidFill>
          <a:latin typeface="+mn-lt"/>
          <a:ea typeface="+mn-ea"/>
          <a:cs typeface="+mn-cs"/>
        </a:defRPr>
      </a:lvl2pPr>
      <a:lvl3pPr marL="1007943" algn="l" defTabSz="1007943" rtl="0" eaLnBrk="1" latinLnBrk="0" hangingPunct="1">
        <a:defRPr sz="2000" kern="1200">
          <a:solidFill>
            <a:schemeClr val="tx1"/>
          </a:solidFill>
          <a:latin typeface="+mn-lt"/>
          <a:ea typeface="+mn-ea"/>
          <a:cs typeface="+mn-cs"/>
        </a:defRPr>
      </a:lvl3pPr>
      <a:lvl4pPr marL="1511915" algn="l" defTabSz="1007943" rtl="0" eaLnBrk="1" latinLnBrk="0" hangingPunct="1">
        <a:defRPr sz="2000" kern="1200">
          <a:solidFill>
            <a:schemeClr val="tx1"/>
          </a:solidFill>
          <a:latin typeface="+mn-lt"/>
          <a:ea typeface="+mn-ea"/>
          <a:cs typeface="+mn-cs"/>
        </a:defRPr>
      </a:lvl4pPr>
      <a:lvl5pPr marL="2015886" algn="l" defTabSz="1007943" rtl="0" eaLnBrk="1" latinLnBrk="0" hangingPunct="1">
        <a:defRPr sz="2000" kern="1200">
          <a:solidFill>
            <a:schemeClr val="tx1"/>
          </a:solidFill>
          <a:latin typeface="+mn-lt"/>
          <a:ea typeface="+mn-ea"/>
          <a:cs typeface="+mn-cs"/>
        </a:defRPr>
      </a:lvl5pPr>
      <a:lvl6pPr marL="2519858" algn="l" defTabSz="1007943" rtl="0" eaLnBrk="1" latinLnBrk="0" hangingPunct="1">
        <a:defRPr sz="2000" kern="1200">
          <a:solidFill>
            <a:schemeClr val="tx1"/>
          </a:solidFill>
          <a:latin typeface="+mn-lt"/>
          <a:ea typeface="+mn-ea"/>
          <a:cs typeface="+mn-cs"/>
        </a:defRPr>
      </a:lvl6pPr>
      <a:lvl7pPr marL="3023829" algn="l" defTabSz="1007943" rtl="0" eaLnBrk="1" latinLnBrk="0" hangingPunct="1">
        <a:defRPr sz="2000" kern="1200">
          <a:solidFill>
            <a:schemeClr val="tx1"/>
          </a:solidFill>
          <a:latin typeface="+mn-lt"/>
          <a:ea typeface="+mn-ea"/>
          <a:cs typeface="+mn-cs"/>
        </a:defRPr>
      </a:lvl7pPr>
      <a:lvl8pPr marL="3527801" algn="l" defTabSz="1007943" rtl="0" eaLnBrk="1" latinLnBrk="0" hangingPunct="1">
        <a:defRPr sz="2000" kern="1200">
          <a:solidFill>
            <a:schemeClr val="tx1"/>
          </a:solidFill>
          <a:latin typeface="+mn-lt"/>
          <a:ea typeface="+mn-ea"/>
          <a:cs typeface="+mn-cs"/>
        </a:defRPr>
      </a:lvl8pPr>
      <a:lvl9pPr marL="4031772" algn="l" defTabSz="1007943" rtl="0" eaLnBrk="1" latinLnBrk="0" hangingPunct="1">
        <a:defRPr sz="20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accent3"/>
        </a:solidFill>
        <a:effectLst/>
      </p:bgPr>
    </p:bg>
    <p:spTree>
      <p:nvGrpSpPr>
        <p:cNvPr id="1" name=""/>
        <p:cNvGrpSpPr/>
        <p:nvPr/>
      </p:nvGrpSpPr>
      <p:grpSpPr>
        <a:xfrm>
          <a:off x="0" y="0"/>
          <a:ext cx="0" cy="0"/>
          <a:chOff x="0" y="0"/>
          <a:chExt cx="0" cy="0"/>
        </a:xfrm>
      </p:grpSpPr>
      <p:sp>
        <p:nvSpPr>
          <p:cNvPr id="14" name="Obdélník 13"/>
          <p:cNvSpPr/>
          <p:nvPr/>
        </p:nvSpPr>
        <p:spPr>
          <a:xfrm>
            <a:off x="11936046" y="6603929"/>
            <a:ext cx="255567" cy="255659"/>
          </a:xfrm>
          <a:prstGeom prst="rect">
            <a:avLst/>
          </a:prstGeom>
          <a:solidFill>
            <a:srgbClr val="00A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sz="1350" dirty="0"/>
          </a:p>
        </p:txBody>
      </p:sp>
      <p:sp>
        <p:nvSpPr>
          <p:cNvPr id="2" name="Title Placeholder 1"/>
          <p:cNvSpPr>
            <a:spLocks noGrp="1"/>
          </p:cNvSpPr>
          <p:nvPr>
            <p:ph type="title"/>
          </p:nvPr>
        </p:nvSpPr>
        <p:spPr>
          <a:xfrm>
            <a:off x="479938" y="2"/>
            <a:ext cx="11230538" cy="813603"/>
          </a:xfrm>
          <a:prstGeom prst="rect">
            <a:avLst/>
          </a:prstGeom>
          <a:noFill/>
          <a:effectLst/>
        </p:spPr>
        <p:txBody>
          <a:bodyPr vert="horz" lIns="0" tIns="45720" rIns="0" bIns="45720" rtlCol="0" anchor="b">
            <a:normAutofit/>
          </a:bodyPr>
          <a:lstStyle/>
          <a:p>
            <a:r>
              <a:rPr lang="en-US" dirty="0"/>
              <a:t>Click to add title</a:t>
            </a:r>
            <a:endParaRPr lang="cs-CZ" dirty="0"/>
          </a:p>
        </p:txBody>
      </p:sp>
      <p:sp>
        <p:nvSpPr>
          <p:cNvPr id="3" name="Text Placeholder 2"/>
          <p:cNvSpPr>
            <a:spLocks noGrp="1"/>
          </p:cNvSpPr>
          <p:nvPr>
            <p:ph type="body" idx="1"/>
          </p:nvPr>
        </p:nvSpPr>
        <p:spPr>
          <a:xfrm>
            <a:off x="479938" y="1080250"/>
            <a:ext cx="11230538" cy="5473267"/>
          </a:xfrm>
          <a:prstGeom prst="rect">
            <a:avLst/>
          </a:prstGeom>
        </p:spPr>
        <p:txBody>
          <a:bodyPr vert="horz" lIns="0" tIns="0" rIns="0" bIns="0" rtlCol="0">
            <a:noAutofit/>
          </a:bodyPr>
          <a:lstStyle/>
          <a:p>
            <a:pPr lvl="0"/>
            <a:r>
              <a:rPr lang="en-US" noProof="0" dirty="0"/>
              <a:t>Click to add text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5" name="Footer Placeholder 4"/>
          <p:cNvSpPr>
            <a:spLocks noGrp="1"/>
          </p:cNvSpPr>
          <p:nvPr>
            <p:ph type="ftr" sz="quarter" idx="3"/>
          </p:nvPr>
        </p:nvSpPr>
        <p:spPr>
          <a:xfrm>
            <a:off x="7760590" y="6560639"/>
            <a:ext cx="4114264" cy="365210"/>
          </a:xfrm>
          <a:prstGeom prst="rect">
            <a:avLst/>
          </a:prstGeom>
        </p:spPr>
        <p:txBody>
          <a:bodyPr vert="horz" lIns="91440" tIns="45720" rIns="91440" bIns="45720" rtlCol="0" anchor="ctr"/>
          <a:lstStyle>
            <a:lvl1pPr algn="r">
              <a:defRPr sz="675" b="0">
                <a:solidFill>
                  <a:srgbClr val="5D6C82"/>
                </a:solidFill>
              </a:defRPr>
            </a:lvl1pPr>
          </a:lstStyle>
          <a:p>
            <a:r>
              <a:rPr lang="en-US" noProof="0" dirty="0"/>
              <a:t>Copyright © Unicorn Systems a.s.</a:t>
            </a:r>
          </a:p>
        </p:txBody>
      </p:sp>
      <p:sp>
        <p:nvSpPr>
          <p:cNvPr id="6" name="Slide Number Placeholder 5"/>
          <p:cNvSpPr>
            <a:spLocks noGrp="1"/>
          </p:cNvSpPr>
          <p:nvPr>
            <p:ph type="sldNum" sz="quarter" idx="4"/>
          </p:nvPr>
        </p:nvSpPr>
        <p:spPr>
          <a:xfrm>
            <a:off x="11860456" y="6551845"/>
            <a:ext cx="404415" cy="365210"/>
          </a:xfrm>
          <a:prstGeom prst="rect">
            <a:avLst/>
          </a:prstGeom>
        </p:spPr>
        <p:txBody>
          <a:bodyPr vert="horz" lIns="91440" tIns="45720" rIns="91440" bIns="45720" rtlCol="0" anchor="ctr"/>
          <a:lstStyle>
            <a:lvl1pPr algn="ctr">
              <a:defRPr sz="675" b="1">
                <a:solidFill>
                  <a:schemeClr val="bg1"/>
                </a:solidFill>
              </a:defRPr>
            </a:lvl1pPr>
          </a:lstStyle>
          <a:p>
            <a:fld id="{851BEBC6-AE21-4DEA-82CA-C5B7C0A09A9D}" type="slidenum">
              <a:rPr lang="cs-CZ" smtClean="0"/>
              <a:pPr/>
              <a:t>‹#›</a:t>
            </a:fld>
            <a:endParaRPr lang="cs-CZ" dirty="0"/>
          </a:p>
        </p:txBody>
      </p:sp>
      <p:cxnSp>
        <p:nvCxnSpPr>
          <p:cNvPr id="8" name="Přímá spojnice 7"/>
          <p:cNvCxnSpPr/>
          <p:nvPr/>
        </p:nvCxnSpPr>
        <p:spPr>
          <a:xfrm>
            <a:off x="479937" y="842810"/>
            <a:ext cx="11710475" cy="0"/>
          </a:xfrm>
          <a:prstGeom prst="line">
            <a:avLst/>
          </a:prstGeom>
          <a:ln w="50800">
            <a:solidFill>
              <a:srgbClr val="00AFFF"/>
            </a:solidFill>
          </a:ln>
        </p:spPr>
        <p:style>
          <a:lnRef idx="1">
            <a:schemeClr val="accent1"/>
          </a:lnRef>
          <a:fillRef idx="0">
            <a:schemeClr val="accent1"/>
          </a:fillRef>
          <a:effectRef idx="0">
            <a:schemeClr val="accent1"/>
          </a:effectRef>
          <a:fontRef idx="minor">
            <a:schemeClr val="tx1"/>
          </a:fontRef>
        </p:style>
      </p:cxnSp>
      <p:sp>
        <p:nvSpPr>
          <p:cNvPr id="4" name="Date Placeholder 3"/>
          <p:cNvSpPr>
            <a:spLocks noGrp="1"/>
          </p:cNvSpPr>
          <p:nvPr>
            <p:ph type="dt" sz="half" idx="2"/>
          </p:nvPr>
        </p:nvSpPr>
        <p:spPr>
          <a:xfrm>
            <a:off x="719906" y="6357829"/>
            <a:ext cx="2742843" cy="365210"/>
          </a:xfrm>
          <a:prstGeom prst="rect">
            <a:avLst/>
          </a:prstGeom>
        </p:spPr>
        <p:txBody>
          <a:bodyPr vert="horz" lIns="0" tIns="45720" rIns="0" bIns="45720" rtlCol="0" anchor="ctr"/>
          <a:lstStyle>
            <a:lvl1pPr algn="l">
              <a:defRPr sz="1400">
                <a:solidFill>
                  <a:schemeClr val="bg1"/>
                </a:solidFill>
              </a:defRPr>
            </a:lvl1pPr>
          </a:lstStyle>
          <a:p>
            <a:fld id="{20F279B5-95C6-4955-98E7-8DC5AFFDF942}" type="datetime1">
              <a:rPr lang="en-US" smtClean="0"/>
              <a:t>9/24/2023</a:t>
            </a:fld>
            <a:endParaRPr lang="cs-CZ" dirty="0"/>
          </a:p>
        </p:txBody>
      </p:sp>
    </p:spTree>
    <p:extLst>
      <p:ext uri="{BB962C8B-B14F-4D97-AF65-F5344CB8AC3E}">
        <p14:creationId xmlns:p14="http://schemas.microsoft.com/office/powerpoint/2010/main" val="1933671917"/>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 id="2147483700" r:id="rId16"/>
    <p:sldLayoutId id="2147483701" r:id="rId17"/>
    <p:sldLayoutId id="2147483702" r:id="rId18"/>
    <p:sldLayoutId id="2147483703" r:id="rId19"/>
    <p:sldLayoutId id="2147483704" r:id="rId20"/>
    <p:sldLayoutId id="2147483706" r:id="rId21"/>
  </p:sldLayoutIdLst>
  <p:hf hdr="0"/>
  <p:txStyles>
    <p:titleStyle>
      <a:lvl1pPr algn="l" defTabSz="685714" rtl="0" eaLnBrk="1" latinLnBrk="0" hangingPunct="1">
        <a:lnSpc>
          <a:spcPct val="100000"/>
        </a:lnSpc>
        <a:spcBef>
          <a:spcPct val="0"/>
        </a:spcBef>
        <a:spcAft>
          <a:spcPts val="0"/>
        </a:spcAft>
        <a:buNone/>
        <a:defRPr sz="2800" b="1" kern="1200" cap="none" baseline="0">
          <a:solidFill>
            <a:srgbClr val="002D96"/>
          </a:solidFill>
          <a:latin typeface="+mj-lt"/>
          <a:ea typeface="+mj-ea"/>
          <a:cs typeface="+mj-cs"/>
        </a:defRPr>
      </a:lvl1pPr>
    </p:titleStyle>
    <p:bodyStyle>
      <a:lvl1pPr marL="287971" indent="-287971" algn="l" defTabSz="685714" rtl="0" eaLnBrk="1" latinLnBrk="0" hangingPunct="1">
        <a:lnSpc>
          <a:spcPct val="100000"/>
        </a:lnSpc>
        <a:spcBef>
          <a:spcPts val="0"/>
        </a:spcBef>
        <a:spcAft>
          <a:spcPts val="500"/>
        </a:spcAft>
        <a:buClr>
          <a:srgbClr val="00AFFF"/>
        </a:buClr>
        <a:buSzPct val="75000"/>
        <a:buFont typeface="Wingdings" panose="05000000000000000000" pitchFamily="2" charset="2"/>
        <a:buChar char="n"/>
        <a:defRPr sz="2400" kern="1200" baseline="0">
          <a:solidFill>
            <a:srgbClr val="536278"/>
          </a:solidFill>
          <a:latin typeface="+mn-lt"/>
          <a:ea typeface="+mn-ea"/>
          <a:cs typeface="+mn-cs"/>
        </a:defRPr>
      </a:lvl1pPr>
      <a:lvl2pPr marL="575942" indent="-251975" algn="l" defTabSz="685714" rtl="0" eaLnBrk="1" latinLnBrk="0" hangingPunct="1">
        <a:lnSpc>
          <a:spcPct val="100000"/>
        </a:lnSpc>
        <a:spcBef>
          <a:spcPts val="0"/>
        </a:spcBef>
        <a:spcAft>
          <a:spcPts val="300"/>
        </a:spcAft>
        <a:buClr>
          <a:srgbClr val="001E8C"/>
        </a:buClr>
        <a:buSzPct val="75000"/>
        <a:buFont typeface="Wingdings" panose="05000000000000000000" pitchFamily="2" charset="2"/>
        <a:buChar char="n"/>
        <a:defRPr sz="2000" kern="1200" baseline="0">
          <a:solidFill>
            <a:srgbClr val="5D6C82"/>
          </a:solidFill>
          <a:latin typeface="+mn-lt"/>
          <a:ea typeface="+mn-ea"/>
          <a:cs typeface="+mn-cs"/>
        </a:defRPr>
      </a:lvl2pPr>
      <a:lvl3pPr marL="953905" indent="-233977" algn="l" defTabSz="685714" rtl="0" eaLnBrk="1" latinLnBrk="0" hangingPunct="1">
        <a:lnSpc>
          <a:spcPct val="100000"/>
        </a:lnSpc>
        <a:spcBef>
          <a:spcPts val="0"/>
        </a:spcBef>
        <a:spcAft>
          <a:spcPts val="300"/>
        </a:spcAft>
        <a:buClr>
          <a:srgbClr val="5D6C82"/>
        </a:buClr>
        <a:buSzPct val="75000"/>
        <a:buFont typeface="Wingdings" panose="05000000000000000000" pitchFamily="2" charset="2"/>
        <a:buChar char="n"/>
        <a:defRPr sz="1800" kern="1200" baseline="0">
          <a:solidFill>
            <a:srgbClr val="5D6C82"/>
          </a:solidFill>
          <a:latin typeface="+mn-lt"/>
          <a:ea typeface="+mn-ea"/>
          <a:cs typeface="+mn-cs"/>
        </a:defRPr>
      </a:lvl3pPr>
      <a:lvl4pPr marL="1313869" indent="-197980" algn="l" defTabSz="685714" rtl="0" eaLnBrk="1" latinLnBrk="0" hangingPunct="1">
        <a:lnSpc>
          <a:spcPct val="100000"/>
        </a:lnSpc>
        <a:spcBef>
          <a:spcPts val="0"/>
        </a:spcBef>
        <a:spcAft>
          <a:spcPts val="200"/>
        </a:spcAft>
        <a:buClr>
          <a:srgbClr val="5D6C82"/>
        </a:buClr>
        <a:buSzPct val="75000"/>
        <a:buFont typeface="Wingdings" panose="05000000000000000000" pitchFamily="2" charset="2"/>
        <a:buChar char="n"/>
        <a:defRPr sz="1600" kern="1200" baseline="0">
          <a:solidFill>
            <a:srgbClr val="5D6C82"/>
          </a:solidFill>
          <a:latin typeface="+mn-lt"/>
          <a:ea typeface="+mn-ea"/>
          <a:cs typeface="+mn-cs"/>
        </a:defRPr>
      </a:lvl4pPr>
      <a:lvl5pPr marL="1691831" indent="-179982" algn="l" defTabSz="685714" rtl="0" eaLnBrk="1" latinLnBrk="0" hangingPunct="1">
        <a:lnSpc>
          <a:spcPct val="100000"/>
        </a:lnSpc>
        <a:spcBef>
          <a:spcPts val="0"/>
        </a:spcBef>
        <a:spcAft>
          <a:spcPts val="200"/>
        </a:spcAft>
        <a:buClr>
          <a:srgbClr val="5D6C82"/>
        </a:buClr>
        <a:buSzPct val="75000"/>
        <a:buFont typeface="Wingdings" panose="05000000000000000000" pitchFamily="2" charset="2"/>
        <a:buChar char="n"/>
        <a:defRPr sz="1400" kern="1200" baseline="0">
          <a:solidFill>
            <a:srgbClr val="5D6C82"/>
          </a:solidFill>
          <a:latin typeface="+mn-lt"/>
          <a:ea typeface="+mn-ea"/>
          <a:cs typeface="+mn-cs"/>
        </a:defRPr>
      </a:lvl5pPr>
      <a:lvl6pPr marL="1885714" indent="-171429" algn="l" defTabSz="685714"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572" indent="-171429" algn="l" defTabSz="685714"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429" indent="-171429" algn="l" defTabSz="685714"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286" indent="-171429" algn="l" defTabSz="685714"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cs-CZ"/>
      </a:defPPr>
      <a:lvl1pPr marL="0" algn="l" defTabSz="685714" rtl="0" eaLnBrk="1" latinLnBrk="0" hangingPunct="1">
        <a:defRPr sz="1350" kern="1200">
          <a:solidFill>
            <a:schemeClr val="tx1"/>
          </a:solidFill>
          <a:latin typeface="+mn-lt"/>
          <a:ea typeface="+mn-ea"/>
          <a:cs typeface="+mn-cs"/>
        </a:defRPr>
      </a:lvl1pPr>
      <a:lvl2pPr marL="342858" algn="l" defTabSz="685714" rtl="0" eaLnBrk="1" latinLnBrk="0" hangingPunct="1">
        <a:defRPr sz="1350" kern="1200">
          <a:solidFill>
            <a:schemeClr val="tx1"/>
          </a:solidFill>
          <a:latin typeface="+mn-lt"/>
          <a:ea typeface="+mn-ea"/>
          <a:cs typeface="+mn-cs"/>
        </a:defRPr>
      </a:lvl2pPr>
      <a:lvl3pPr marL="685714" algn="l" defTabSz="685714" rtl="0" eaLnBrk="1" latinLnBrk="0" hangingPunct="1">
        <a:defRPr sz="1350" kern="1200">
          <a:solidFill>
            <a:schemeClr val="tx1"/>
          </a:solidFill>
          <a:latin typeface="+mn-lt"/>
          <a:ea typeface="+mn-ea"/>
          <a:cs typeface="+mn-cs"/>
        </a:defRPr>
      </a:lvl3pPr>
      <a:lvl4pPr marL="1028572" algn="l" defTabSz="685714" rtl="0" eaLnBrk="1" latinLnBrk="0" hangingPunct="1">
        <a:defRPr sz="1350" kern="1200">
          <a:solidFill>
            <a:schemeClr val="tx1"/>
          </a:solidFill>
          <a:latin typeface="+mn-lt"/>
          <a:ea typeface="+mn-ea"/>
          <a:cs typeface="+mn-cs"/>
        </a:defRPr>
      </a:lvl4pPr>
      <a:lvl5pPr marL="1371429" algn="l" defTabSz="685714" rtl="0" eaLnBrk="1" latinLnBrk="0" hangingPunct="1">
        <a:defRPr sz="1350" kern="1200">
          <a:solidFill>
            <a:schemeClr val="tx1"/>
          </a:solidFill>
          <a:latin typeface="+mn-lt"/>
          <a:ea typeface="+mn-ea"/>
          <a:cs typeface="+mn-cs"/>
        </a:defRPr>
      </a:lvl5pPr>
      <a:lvl6pPr marL="1714286" algn="l" defTabSz="685714" rtl="0" eaLnBrk="1" latinLnBrk="0" hangingPunct="1">
        <a:defRPr sz="1350" kern="1200">
          <a:solidFill>
            <a:schemeClr val="tx1"/>
          </a:solidFill>
          <a:latin typeface="+mn-lt"/>
          <a:ea typeface="+mn-ea"/>
          <a:cs typeface="+mn-cs"/>
        </a:defRPr>
      </a:lvl6pPr>
      <a:lvl7pPr marL="2057142" algn="l" defTabSz="685714" rtl="0" eaLnBrk="1" latinLnBrk="0" hangingPunct="1">
        <a:defRPr sz="1350" kern="1200">
          <a:solidFill>
            <a:schemeClr val="tx1"/>
          </a:solidFill>
          <a:latin typeface="+mn-lt"/>
          <a:ea typeface="+mn-ea"/>
          <a:cs typeface="+mn-cs"/>
        </a:defRPr>
      </a:lvl7pPr>
      <a:lvl8pPr marL="2400000" algn="l" defTabSz="685714" rtl="0" eaLnBrk="1" latinLnBrk="0" hangingPunct="1">
        <a:defRPr sz="1350" kern="1200">
          <a:solidFill>
            <a:schemeClr val="tx1"/>
          </a:solidFill>
          <a:latin typeface="+mn-lt"/>
          <a:ea typeface="+mn-ea"/>
          <a:cs typeface="+mn-cs"/>
        </a:defRPr>
      </a:lvl8pPr>
      <a:lvl9pPr marL="2742858" algn="l" defTabSz="685714"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2.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53.png"/><Relationship Id="rId1" Type="http://schemas.openxmlformats.org/officeDocument/2006/relationships/slideLayout" Target="../slideLayouts/slideLayout24.xml"/><Relationship Id="rId4" Type="http://schemas.openxmlformats.org/officeDocument/2006/relationships/image" Target="../media/image5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jpeg"/><Relationship Id="rId1" Type="http://schemas.openxmlformats.org/officeDocument/2006/relationships/slideLayout" Target="../slideLayouts/slideLayout24.xml"/><Relationship Id="rId5" Type="http://schemas.openxmlformats.org/officeDocument/2006/relationships/image" Target="../media/image59.png"/><Relationship Id="rId4" Type="http://schemas.openxmlformats.org/officeDocument/2006/relationships/image" Target="../media/image5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4.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30.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3" Type="http://schemas.openxmlformats.org/officeDocument/2006/relationships/hyperlink" Target="https://www.nist.gov/publications/nist-cloud-computing-reference-architecture" TargetMode="External"/><Relationship Id="rId2" Type="http://schemas.openxmlformats.org/officeDocument/2006/relationships/hyperlink" Target="https://csrc.nist.gov/publications/detail/sp/800-145/final" TargetMode="External"/><Relationship Id="rId1" Type="http://schemas.openxmlformats.org/officeDocument/2006/relationships/slideLayout" Target="../slideLayouts/slideLayout24.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hyperlink" Target="https://nvlpubs.nist.gov/nistpubs/legacy/sp/nistspecialpublication800-146.pdf"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4.xml"/><Relationship Id="rId4" Type="http://schemas.openxmlformats.org/officeDocument/2006/relationships/image" Target="../media/image6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3.xml.rels><?xml version="1.0" encoding="UTF-8" standalone="yes"?>
<Relationships xmlns="http://schemas.openxmlformats.org/package/2006/relationships"><Relationship Id="rId3" Type="http://schemas.openxmlformats.org/officeDocument/2006/relationships/hyperlink" Target="https://www.flexera.com/" TargetMode="External"/><Relationship Id="rId2" Type="http://schemas.openxmlformats.org/officeDocument/2006/relationships/image" Target="../media/image67.png"/><Relationship Id="rId1" Type="http://schemas.openxmlformats.org/officeDocument/2006/relationships/slideLayout" Target="../slideLayouts/slideLayout24.xml"/></Relationships>
</file>

<file path=ppt/slides/_rels/slide44.xml.rels><?xml version="1.0" encoding="UTF-8" standalone="yes"?>
<Relationships xmlns="http://schemas.openxmlformats.org/package/2006/relationships"><Relationship Id="rId3" Type="http://schemas.openxmlformats.org/officeDocument/2006/relationships/hyperlink" Target="https://www.flexera.com/" TargetMode="External"/><Relationship Id="rId2" Type="http://schemas.openxmlformats.org/officeDocument/2006/relationships/image" Target="../media/image68.png"/><Relationship Id="rId1" Type="http://schemas.openxmlformats.org/officeDocument/2006/relationships/slideLayout" Target="../slideLayouts/slideLayout24.xml"/></Relationships>
</file>

<file path=ppt/slides/_rels/slide4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hyperlink" Target="https://www.flexera.com/" TargetMode="External"/><Relationship Id="rId1" Type="http://schemas.openxmlformats.org/officeDocument/2006/relationships/slideLayout" Target="../slideLayouts/slideLayout24.xml"/></Relationships>
</file>

<file path=ppt/slides/_rels/slide46.xml.rels><?xml version="1.0" encoding="UTF-8" standalone="yes"?>
<Relationships xmlns="http://schemas.openxmlformats.org/package/2006/relationships"><Relationship Id="rId3" Type="http://schemas.openxmlformats.org/officeDocument/2006/relationships/hyperlink" Target="https://www.flexera.com/" TargetMode="External"/><Relationship Id="rId2" Type="http://schemas.openxmlformats.org/officeDocument/2006/relationships/image" Target="../media/image70.png"/><Relationship Id="rId1" Type="http://schemas.openxmlformats.org/officeDocument/2006/relationships/slideLayout" Target="../slideLayouts/slideLayout2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Nadpis 6">
            <a:extLst>
              <a:ext uri="{FF2B5EF4-FFF2-40B4-BE49-F238E27FC236}">
                <a16:creationId xmlns:a16="http://schemas.microsoft.com/office/drawing/2014/main" id="{C58B778B-1899-2C74-C558-ACFCDBEC3565}"/>
              </a:ext>
            </a:extLst>
          </p:cNvPr>
          <p:cNvSpPr>
            <a:spLocks noGrp="1"/>
          </p:cNvSpPr>
          <p:nvPr>
            <p:ph type="title"/>
          </p:nvPr>
        </p:nvSpPr>
        <p:spPr/>
        <p:txBody>
          <a:bodyPr/>
          <a:lstStyle/>
          <a:p>
            <a:pPr marL="0" indent="0">
              <a:buNone/>
            </a:pPr>
            <a:r>
              <a:rPr lang="cs-CZ" dirty="0"/>
              <a:t>	Cloud </a:t>
            </a:r>
            <a:r>
              <a:rPr lang="cs-CZ" dirty="0" err="1"/>
              <a:t>Computing</a:t>
            </a:r>
            <a:endParaRPr lang="cs-CZ" dirty="0"/>
          </a:p>
        </p:txBody>
      </p:sp>
      <p:sp>
        <p:nvSpPr>
          <p:cNvPr id="9" name="Zástupný text 8">
            <a:extLst>
              <a:ext uri="{FF2B5EF4-FFF2-40B4-BE49-F238E27FC236}">
                <a16:creationId xmlns:a16="http://schemas.microsoft.com/office/drawing/2014/main" id="{51E09329-8CCC-6295-3680-7F7C94C417D4}"/>
              </a:ext>
            </a:extLst>
          </p:cNvPr>
          <p:cNvSpPr>
            <a:spLocks noGrp="1"/>
          </p:cNvSpPr>
          <p:nvPr>
            <p:ph type="body" sz="quarter" idx="13"/>
          </p:nvPr>
        </p:nvSpPr>
        <p:spPr>
          <a:xfrm>
            <a:off x="608806" y="3457092"/>
            <a:ext cx="4537100" cy="1083330"/>
          </a:xfrm>
        </p:spPr>
        <p:txBody>
          <a:bodyPr/>
          <a:lstStyle/>
          <a:p>
            <a:r>
              <a:rPr lang="cs-CZ" sz="2400" b="1" dirty="0"/>
              <a:t>Ing. Daniel Rajčan</a:t>
            </a:r>
          </a:p>
          <a:p>
            <a:r>
              <a:rPr lang="en-US" i="1" dirty="0"/>
              <a:t>Chief C</a:t>
            </a:r>
            <a:r>
              <a:rPr lang="cs-CZ" i="1" dirty="0" err="1"/>
              <a:t>loud</a:t>
            </a:r>
            <a:r>
              <a:rPr lang="cs-CZ" i="1" dirty="0"/>
              <a:t> </a:t>
            </a:r>
            <a:r>
              <a:rPr lang="cs-CZ" i="1" dirty="0" err="1"/>
              <a:t>Architect</a:t>
            </a:r>
            <a:r>
              <a:rPr lang="cs-CZ" i="1" dirty="0"/>
              <a:t> daniel.rajcan@unicorn.com</a:t>
            </a:r>
          </a:p>
          <a:p>
            <a:endParaRPr lang="cs-CZ" dirty="0"/>
          </a:p>
        </p:txBody>
      </p:sp>
      <p:sp>
        <p:nvSpPr>
          <p:cNvPr id="6" name="Zástupný symbol pro datum 5">
            <a:extLst>
              <a:ext uri="{FF2B5EF4-FFF2-40B4-BE49-F238E27FC236}">
                <a16:creationId xmlns:a16="http://schemas.microsoft.com/office/drawing/2014/main" id="{F68CE166-0E4B-8EE5-DE2F-BAC0A5612862}"/>
              </a:ext>
            </a:extLst>
          </p:cNvPr>
          <p:cNvSpPr>
            <a:spLocks noGrp="1"/>
          </p:cNvSpPr>
          <p:nvPr>
            <p:ph type="dt" sz="half" idx="15"/>
          </p:nvPr>
        </p:nvSpPr>
        <p:spPr/>
        <p:txBody>
          <a:bodyPr/>
          <a:lstStyle/>
          <a:p>
            <a:fld id="{DCBE0E69-711A-4C11-9C24-2566ABE92A70}" type="datetime1">
              <a:rPr lang="en-GB" smtClean="0"/>
              <a:t>24/09/2023</a:t>
            </a:fld>
            <a:endParaRPr lang="en-GB" dirty="0"/>
          </a:p>
        </p:txBody>
      </p:sp>
      <p:sp>
        <p:nvSpPr>
          <p:cNvPr id="2" name="Zástupný text 8">
            <a:extLst>
              <a:ext uri="{FF2B5EF4-FFF2-40B4-BE49-F238E27FC236}">
                <a16:creationId xmlns:a16="http://schemas.microsoft.com/office/drawing/2014/main" id="{48D968C9-02EC-73C0-A975-337CE65BE31A}"/>
              </a:ext>
            </a:extLst>
          </p:cNvPr>
          <p:cNvSpPr txBox="1">
            <a:spLocks/>
          </p:cNvSpPr>
          <p:nvPr/>
        </p:nvSpPr>
        <p:spPr>
          <a:xfrm>
            <a:off x="608806" y="4957334"/>
            <a:ext cx="4537100" cy="1083330"/>
          </a:xfrm>
          <a:prstGeom prst="rect">
            <a:avLst/>
          </a:prstGeom>
        </p:spPr>
        <p:txBody>
          <a:bodyPr vert="horz" lIns="0" tIns="0" rIns="0" bIns="0" rtlCol="0">
            <a:noAutofit/>
          </a:bodyPr>
          <a:lstStyle>
            <a:lvl1pPr marL="0" indent="0" algn="l" defTabSz="685714" rtl="0" eaLnBrk="1" latinLnBrk="0" hangingPunct="1">
              <a:lnSpc>
                <a:spcPct val="100000"/>
              </a:lnSpc>
              <a:spcBef>
                <a:spcPts val="0"/>
              </a:spcBef>
              <a:spcAft>
                <a:spcPts val="500"/>
              </a:spcAft>
              <a:buClr>
                <a:srgbClr val="00AFFF"/>
              </a:buClr>
              <a:buSzPct val="75000"/>
              <a:buFont typeface="Wingdings" panose="05000000000000000000" pitchFamily="2" charset="2"/>
              <a:buNone/>
              <a:defRPr sz="1875" kern="1200" baseline="0">
                <a:solidFill>
                  <a:schemeClr val="bg1"/>
                </a:solidFill>
                <a:latin typeface="+mn-lt"/>
                <a:ea typeface="+mn-ea"/>
                <a:cs typeface="+mn-cs"/>
              </a:defRPr>
            </a:lvl1pPr>
            <a:lvl2pPr marL="342858" indent="0" algn="l" defTabSz="685714" rtl="0" eaLnBrk="1" latinLnBrk="0" hangingPunct="1">
              <a:lnSpc>
                <a:spcPct val="100000"/>
              </a:lnSpc>
              <a:spcBef>
                <a:spcPts val="0"/>
              </a:spcBef>
              <a:spcAft>
                <a:spcPts val="300"/>
              </a:spcAft>
              <a:buClr>
                <a:srgbClr val="001E8C"/>
              </a:buClr>
              <a:buSzPct val="75000"/>
              <a:buFont typeface="Wingdings" panose="05000000000000000000" pitchFamily="2" charset="2"/>
              <a:buNone/>
              <a:defRPr sz="1800" kern="1200" baseline="0">
                <a:solidFill>
                  <a:schemeClr val="bg1"/>
                </a:solidFill>
                <a:latin typeface="+mn-lt"/>
                <a:ea typeface="+mn-ea"/>
                <a:cs typeface="+mn-cs"/>
              </a:defRPr>
            </a:lvl2pPr>
            <a:lvl3pPr marL="685714" indent="0" algn="l" defTabSz="685714" rtl="0" eaLnBrk="1" latinLnBrk="0" hangingPunct="1">
              <a:lnSpc>
                <a:spcPct val="100000"/>
              </a:lnSpc>
              <a:spcBef>
                <a:spcPts val="0"/>
              </a:spcBef>
              <a:spcAft>
                <a:spcPts val="300"/>
              </a:spcAft>
              <a:buClr>
                <a:srgbClr val="5D6C82"/>
              </a:buClr>
              <a:buSzPct val="75000"/>
              <a:buFont typeface="Wingdings" panose="05000000000000000000" pitchFamily="2" charset="2"/>
              <a:buNone/>
              <a:defRPr sz="1800" kern="1200" baseline="0">
                <a:solidFill>
                  <a:schemeClr val="bg1"/>
                </a:solidFill>
                <a:latin typeface="+mn-lt"/>
                <a:ea typeface="+mn-ea"/>
                <a:cs typeface="+mn-cs"/>
              </a:defRPr>
            </a:lvl3pPr>
            <a:lvl4pPr marL="1028572" indent="0" algn="l" defTabSz="685714" rtl="0" eaLnBrk="1" latinLnBrk="0" hangingPunct="1">
              <a:lnSpc>
                <a:spcPct val="100000"/>
              </a:lnSpc>
              <a:spcBef>
                <a:spcPts val="0"/>
              </a:spcBef>
              <a:spcAft>
                <a:spcPts val="200"/>
              </a:spcAft>
              <a:buClr>
                <a:srgbClr val="5D6C82"/>
              </a:buClr>
              <a:buSzPct val="75000"/>
              <a:buFont typeface="Wingdings" panose="05000000000000000000" pitchFamily="2" charset="2"/>
              <a:buNone/>
              <a:defRPr sz="1800" kern="1200" baseline="0">
                <a:solidFill>
                  <a:schemeClr val="bg1"/>
                </a:solidFill>
                <a:latin typeface="+mn-lt"/>
                <a:ea typeface="+mn-ea"/>
                <a:cs typeface="+mn-cs"/>
              </a:defRPr>
            </a:lvl4pPr>
            <a:lvl5pPr marL="1371429" indent="0" algn="l" defTabSz="685714" rtl="0" eaLnBrk="1" latinLnBrk="0" hangingPunct="1">
              <a:lnSpc>
                <a:spcPct val="100000"/>
              </a:lnSpc>
              <a:spcBef>
                <a:spcPts val="0"/>
              </a:spcBef>
              <a:spcAft>
                <a:spcPts val="200"/>
              </a:spcAft>
              <a:buClr>
                <a:srgbClr val="5D6C82"/>
              </a:buClr>
              <a:buSzPct val="75000"/>
              <a:buFont typeface="Wingdings" panose="05000000000000000000" pitchFamily="2" charset="2"/>
              <a:buNone/>
              <a:defRPr sz="1800" kern="1200" baseline="0">
                <a:solidFill>
                  <a:schemeClr val="bg1"/>
                </a:solidFill>
                <a:latin typeface="+mn-lt"/>
                <a:ea typeface="+mn-ea"/>
                <a:cs typeface="+mn-cs"/>
              </a:defRPr>
            </a:lvl5pPr>
            <a:lvl6pPr marL="1885714" indent="-171429" algn="l" defTabSz="685714"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572" indent="-171429" algn="l" defTabSz="685714"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429" indent="-171429" algn="l" defTabSz="685714"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286" indent="-171429" algn="l" defTabSz="685714"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cs-CZ" sz="2400" b="1" dirty="0"/>
              <a:t>Ing. Filip Janovič, PhD., MBA</a:t>
            </a:r>
          </a:p>
          <a:p>
            <a:r>
              <a:rPr lang="en-US" i="1" dirty="0"/>
              <a:t>C</a:t>
            </a:r>
            <a:r>
              <a:rPr lang="cs-CZ" i="1" dirty="0" err="1"/>
              <a:t>loud</a:t>
            </a:r>
            <a:r>
              <a:rPr lang="cs-CZ" i="1" dirty="0"/>
              <a:t> / DevOps </a:t>
            </a:r>
            <a:r>
              <a:rPr lang="cs-CZ" i="1" dirty="0" err="1"/>
              <a:t>Architect</a:t>
            </a:r>
            <a:r>
              <a:rPr lang="cs-CZ" i="1" dirty="0"/>
              <a:t> </a:t>
            </a:r>
            <a:r>
              <a:rPr lang="cs-CZ" i="1" dirty="0" err="1"/>
              <a:t>filip.janovic@unicorn.com</a:t>
            </a:r>
            <a:endParaRPr lang="cs-CZ" i="1" dirty="0"/>
          </a:p>
          <a:p>
            <a:endParaRPr lang="cs-CZ" dirty="0"/>
          </a:p>
        </p:txBody>
      </p:sp>
    </p:spTree>
    <p:extLst>
      <p:ext uri="{BB962C8B-B14F-4D97-AF65-F5344CB8AC3E}">
        <p14:creationId xmlns:p14="http://schemas.microsoft.com/office/powerpoint/2010/main" val="13312796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Nadpis 6">
            <a:extLst>
              <a:ext uri="{FF2B5EF4-FFF2-40B4-BE49-F238E27FC236}">
                <a16:creationId xmlns:a16="http://schemas.microsoft.com/office/drawing/2014/main" id="{953A5FAF-2866-6A4D-B1A7-981A5EB17710}"/>
              </a:ext>
            </a:extLst>
          </p:cNvPr>
          <p:cNvSpPr>
            <a:spLocks noGrp="1"/>
          </p:cNvSpPr>
          <p:nvPr>
            <p:ph type="title"/>
          </p:nvPr>
        </p:nvSpPr>
        <p:spPr/>
        <p:txBody>
          <a:bodyPr/>
          <a:lstStyle/>
          <a:p>
            <a:pPr marL="0" indent="0">
              <a:buNone/>
            </a:pPr>
            <a:r>
              <a:rPr lang="cs-CZ" dirty="0"/>
              <a:t>	</a:t>
            </a:r>
            <a:r>
              <a:rPr lang="en-GB" dirty="0"/>
              <a:t>Entities</a:t>
            </a:r>
            <a:r>
              <a:rPr lang="cs-CZ" dirty="0"/>
              <a:t> </a:t>
            </a:r>
          </a:p>
        </p:txBody>
      </p:sp>
      <p:sp>
        <p:nvSpPr>
          <p:cNvPr id="2" name="Zástupný symbol pro zápatí 1">
            <a:extLst>
              <a:ext uri="{FF2B5EF4-FFF2-40B4-BE49-F238E27FC236}">
                <a16:creationId xmlns:a16="http://schemas.microsoft.com/office/drawing/2014/main" id="{751D6710-5C5B-7B82-AB28-213F3D36842C}"/>
              </a:ext>
            </a:extLst>
          </p:cNvPr>
          <p:cNvSpPr>
            <a:spLocks noGrp="1"/>
          </p:cNvSpPr>
          <p:nvPr>
            <p:ph type="ftr" sz="quarter" idx="4294967295"/>
          </p:nvPr>
        </p:nvSpPr>
        <p:spPr>
          <a:xfrm>
            <a:off x="8077200" y="6561138"/>
            <a:ext cx="4113213" cy="365125"/>
          </a:xfrm>
        </p:spPr>
        <p:txBody>
          <a:bodyPr/>
          <a:lstStyle/>
          <a:p>
            <a:r>
              <a:rPr lang="en-US" noProof="0"/>
              <a:t>Copyright © Unicorn Systems a.s.</a:t>
            </a:r>
            <a:endParaRPr lang="en-US" noProof="0" dirty="0"/>
          </a:p>
        </p:txBody>
      </p:sp>
      <p:sp>
        <p:nvSpPr>
          <p:cNvPr id="3" name="Zástupný symbol pro číslo snímku 2">
            <a:extLst>
              <a:ext uri="{FF2B5EF4-FFF2-40B4-BE49-F238E27FC236}">
                <a16:creationId xmlns:a16="http://schemas.microsoft.com/office/drawing/2014/main" id="{825B1357-656F-7F83-7FD7-0022E7C64589}"/>
              </a:ext>
            </a:extLst>
          </p:cNvPr>
          <p:cNvSpPr>
            <a:spLocks noGrp="1"/>
          </p:cNvSpPr>
          <p:nvPr>
            <p:ph type="sldNum" sz="quarter" idx="4294967295"/>
          </p:nvPr>
        </p:nvSpPr>
        <p:spPr>
          <a:xfrm>
            <a:off x="11785600" y="6551613"/>
            <a:ext cx="404813" cy="365125"/>
          </a:xfrm>
        </p:spPr>
        <p:txBody>
          <a:bodyPr/>
          <a:lstStyle/>
          <a:p>
            <a:fld id="{851BEBC6-AE21-4DEA-82CA-C5B7C0A09A9D}" type="slidenum">
              <a:rPr lang="cs-CZ" smtClean="0"/>
              <a:pPr/>
              <a:t>10</a:t>
            </a:fld>
            <a:endParaRPr lang="cs-CZ" dirty="0"/>
          </a:p>
        </p:txBody>
      </p:sp>
    </p:spTree>
    <p:extLst>
      <p:ext uri="{BB962C8B-B14F-4D97-AF65-F5344CB8AC3E}">
        <p14:creationId xmlns:p14="http://schemas.microsoft.com/office/powerpoint/2010/main" val="41914978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F3BA6A0D-4A37-486A-B1E4-7797A7C8866C}" type="slidenum">
              <a:rPr lang="cs-CZ" smtClean="0"/>
              <a:t>11</a:t>
            </a:fld>
            <a:endParaRPr lang="cs-CZ"/>
          </a:p>
        </p:txBody>
      </p:sp>
      <p:sp>
        <p:nvSpPr>
          <p:cNvPr id="2" name="Title 1"/>
          <p:cNvSpPr>
            <a:spLocks noGrp="1"/>
          </p:cNvSpPr>
          <p:nvPr>
            <p:ph type="title"/>
          </p:nvPr>
        </p:nvSpPr>
        <p:spPr/>
        <p:txBody>
          <a:bodyPr/>
          <a:lstStyle/>
          <a:p>
            <a:r>
              <a:rPr lang="en-US" dirty="0"/>
              <a:t>Entities</a:t>
            </a:r>
          </a:p>
        </p:txBody>
      </p:sp>
      <p:sp>
        <p:nvSpPr>
          <p:cNvPr id="3" name="Content Placeholder 2"/>
          <p:cNvSpPr>
            <a:spLocks noGrp="1"/>
          </p:cNvSpPr>
          <p:nvPr>
            <p:ph sz="quarter" idx="13"/>
          </p:nvPr>
        </p:nvSpPr>
        <p:spPr/>
        <p:txBody>
          <a:bodyPr/>
          <a:lstStyle/>
          <a:p>
            <a:r>
              <a:rPr lang="en-US" b="1" dirty="0"/>
              <a:t>Cloud Consumer</a:t>
            </a:r>
            <a:r>
              <a:rPr lang="en-US" dirty="0"/>
              <a:t> is the principal stakeholder for the cloud computing service. A cloud consumer represents a person or organization that maintains a business relationship with, and uses the service from a cloud provider,</a:t>
            </a:r>
          </a:p>
          <a:p>
            <a:pPr marL="72000" indent="0">
              <a:buNone/>
            </a:pPr>
            <a:endParaRPr lang="en-US" dirty="0"/>
          </a:p>
          <a:p>
            <a:r>
              <a:rPr lang="en-US" b="1" dirty="0"/>
              <a:t>Cloud Provider</a:t>
            </a:r>
            <a:r>
              <a:rPr lang="en-US" dirty="0"/>
              <a:t> acquires and manages the computing infrastructure required for providing the services, runs the cloud software that provides the services, and makes arrangement to deliver the cloud services to the Cloud Consumers through network access,</a:t>
            </a:r>
          </a:p>
          <a:p>
            <a:endParaRPr lang="en-US" dirty="0"/>
          </a:p>
          <a:p>
            <a:r>
              <a:rPr lang="en-US" b="1" dirty="0"/>
              <a:t>Cloud Auditor </a:t>
            </a:r>
            <a:r>
              <a:rPr lang="en-US" dirty="0"/>
              <a:t>is a party that can perform an independent examination of cloud service controls with the intent to express an opinion thereon. A cloud auditor can evaluate the services provided by a cloud provider in terms of security controls, privacy impact, performance, etc.</a:t>
            </a:r>
            <a:endParaRPr lang="en-US" b="1" dirty="0"/>
          </a:p>
        </p:txBody>
      </p:sp>
      <p:sp>
        <p:nvSpPr>
          <p:cNvPr id="7" name="Footer Placeholder 4"/>
          <p:cNvSpPr>
            <a:spLocks noGrp="1"/>
          </p:cNvSpPr>
          <p:nvPr>
            <p:ph type="ftr" sz="quarter" idx="11"/>
          </p:nvPr>
        </p:nvSpPr>
        <p:spPr>
          <a:xfrm>
            <a:off x="7760590" y="6560639"/>
            <a:ext cx="4114264" cy="365210"/>
          </a:xfrm>
        </p:spPr>
        <p:txBody>
          <a:bodyPr/>
          <a:lstStyle/>
          <a:p>
            <a:r>
              <a:rPr lang="cs-CZ" dirty="0"/>
              <a:t>Copyright © </a:t>
            </a:r>
            <a:r>
              <a:rPr lang="cs-CZ" dirty="0" err="1"/>
              <a:t>Unicorn</a:t>
            </a:r>
            <a:r>
              <a:rPr lang="cs-CZ" dirty="0"/>
              <a:t> Systems a.s.</a:t>
            </a:r>
          </a:p>
        </p:txBody>
      </p:sp>
    </p:spTree>
    <p:extLst>
      <p:ext uri="{BB962C8B-B14F-4D97-AF65-F5344CB8AC3E}">
        <p14:creationId xmlns:p14="http://schemas.microsoft.com/office/powerpoint/2010/main" val="890037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F3BA6A0D-4A37-486A-B1E4-7797A7C8866C}" type="slidenum">
              <a:rPr lang="cs-CZ" smtClean="0"/>
              <a:t>12</a:t>
            </a:fld>
            <a:endParaRPr lang="cs-CZ"/>
          </a:p>
        </p:txBody>
      </p:sp>
      <p:sp>
        <p:nvSpPr>
          <p:cNvPr id="2" name="Title 1"/>
          <p:cNvSpPr>
            <a:spLocks noGrp="1"/>
          </p:cNvSpPr>
          <p:nvPr>
            <p:ph type="title"/>
          </p:nvPr>
        </p:nvSpPr>
        <p:spPr/>
        <p:txBody>
          <a:bodyPr/>
          <a:lstStyle/>
          <a:p>
            <a:r>
              <a:rPr lang="en-US" dirty="0"/>
              <a:t>Entities</a:t>
            </a:r>
          </a:p>
        </p:txBody>
      </p:sp>
      <p:sp>
        <p:nvSpPr>
          <p:cNvPr id="3" name="Content Placeholder 2"/>
          <p:cNvSpPr>
            <a:spLocks noGrp="1"/>
          </p:cNvSpPr>
          <p:nvPr>
            <p:ph sz="quarter" idx="13"/>
          </p:nvPr>
        </p:nvSpPr>
        <p:spPr/>
        <p:txBody>
          <a:bodyPr/>
          <a:lstStyle/>
          <a:p>
            <a:r>
              <a:rPr lang="en-US" b="1" dirty="0"/>
              <a:t>Cloud Broker </a:t>
            </a:r>
            <a:r>
              <a:rPr lang="en-US" dirty="0"/>
              <a:t>is an entity that manages the use, performance and delivery of cloud services and negotiates relationships between cloud providers and cloud consumers</a:t>
            </a:r>
          </a:p>
          <a:p>
            <a:pPr lvl="1"/>
            <a:r>
              <a:rPr lang="en-US" dirty="0"/>
              <a:t>In general, a cloud broker can provide services in three categories:</a:t>
            </a:r>
          </a:p>
          <a:p>
            <a:pPr lvl="2"/>
            <a:r>
              <a:rPr lang="en-US" b="1" dirty="0"/>
              <a:t>Service Intermediation</a:t>
            </a:r>
            <a:r>
              <a:rPr lang="en-US" dirty="0"/>
              <a:t> - a cloud broker enhances a given service by improving some specific capability,</a:t>
            </a:r>
          </a:p>
          <a:p>
            <a:pPr lvl="2"/>
            <a:r>
              <a:rPr lang="en-US" b="1" dirty="0"/>
              <a:t>Service Aggregation</a:t>
            </a:r>
            <a:r>
              <a:rPr lang="en-US" dirty="0"/>
              <a:t> - a cloud broker combines and integrates multiple services into one or more new services,</a:t>
            </a:r>
          </a:p>
          <a:p>
            <a:pPr lvl="2"/>
            <a:r>
              <a:rPr lang="en-US" b="1" dirty="0"/>
              <a:t>Service Arbitrage</a:t>
            </a:r>
            <a:r>
              <a:rPr lang="en-US" dirty="0"/>
              <a:t> - it is similar to service aggregation except that the services being aggregated are not fixed.</a:t>
            </a:r>
          </a:p>
          <a:p>
            <a:endParaRPr lang="en-US" b="1" dirty="0"/>
          </a:p>
        </p:txBody>
      </p:sp>
      <p:sp>
        <p:nvSpPr>
          <p:cNvPr id="7" name="Footer Placeholder 4"/>
          <p:cNvSpPr>
            <a:spLocks noGrp="1"/>
          </p:cNvSpPr>
          <p:nvPr>
            <p:ph type="ftr" sz="quarter" idx="11"/>
          </p:nvPr>
        </p:nvSpPr>
        <p:spPr>
          <a:xfrm>
            <a:off x="7760590" y="6560639"/>
            <a:ext cx="4114264" cy="365210"/>
          </a:xfrm>
        </p:spPr>
        <p:txBody>
          <a:bodyPr/>
          <a:lstStyle/>
          <a:p>
            <a:r>
              <a:rPr lang="cs-CZ" dirty="0"/>
              <a:t>Copyright © </a:t>
            </a:r>
            <a:r>
              <a:rPr lang="cs-CZ" dirty="0" err="1"/>
              <a:t>Unicorn</a:t>
            </a:r>
            <a:r>
              <a:rPr lang="cs-CZ" dirty="0"/>
              <a:t> Systems a.s.</a:t>
            </a:r>
          </a:p>
        </p:txBody>
      </p:sp>
    </p:spTree>
    <p:extLst>
      <p:ext uri="{BB962C8B-B14F-4D97-AF65-F5344CB8AC3E}">
        <p14:creationId xmlns:p14="http://schemas.microsoft.com/office/powerpoint/2010/main" val="27705225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F3BA6A0D-4A37-486A-B1E4-7797A7C8866C}" type="slidenum">
              <a:rPr lang="cs-CZ" smtClean="0"/>
              <a:t>13</a:t>
            </a:fld>
            <a:endParaRPr lang="cs-CZ"/>
          </a:p>
        </p:txBody>
      </p:sp>
      <p:sp>
        <p:nvSpPr>
          <p:cNvPr id="2" name="Title 1"/>
          <p:cNvSpPr>
            <a:spLocks noGrp="1"/>
          </p:cNvSpPr>
          <p:nvPr>
            <p:ph type="title"/>
          </p:nvPr>
        </p:nvSpPr>
        <p:spPr/>
        <p:txBody>
          <a:bodyPr/>
          <a:lstStyle/>
          <a:p>
            <a:r>
              <a:rPr lang="en-US" dirty="0"/>
              <a:t>Entities</a:t>
            </a:r>
          </a:p>
        </p:txBody>
      </p:sp>
      <p:sp>
        <p:nvSpPr>
          <p:cNvPr id="3" name="Content Placeholder 2"/>
          <p:cNvSpPr>
            <a:spLocks noGrp="1"/>
          </p:cNvSpPr>
          <p:nvPr>
            <p:ph sz="quarter" idx="13"/>
          </p:nvPr>
        </p:nvSpPr>
        <p:spPr>
          <a:xfrm>
            <a:off x="479938" y="1080251"/>
            <a:ext cx="11230538" cy="1816144"/>
          </a:xfrm>
        </p:spPr>
        <p:txBody>
          <a:bodyPr/>
          <a:lstStyle/>
          <a:p>
            <a:r>
              <a:rPr lang="en-US" b="1" dirty="0"/>
              <a:t>Cloud Carrier </a:t>
            </a:r>
            <a:r>
              <a:rPr lang="en-US" dirty="0"/>
              <a:t>acts as an intermediary that provides connectivity and transport of cloud services between cloud consumers and cloud providers. Cloud carriers provide access to consumers through network, telecommunication and other access devices</a:t>
            </a:r>
            <a:endParaRPr lang="en-US" b="1" dirty="0"/>
          </a:p>
        </p:txBody>
      </p:sp>
      <p:sp>
        <p:nvSpPr>
          <p:cNvPr id="7" name="Footer Placeholder 4"/>
          <p:cNvSpPr>
            <a:spLocks noGrp="1"/>
          </p:cNvSpPr>
          <p:nvPr>
            <p:ph type="ftr" sz="quarter" idx="11"/>
          </p:nvPr>
        </p:nvSpPr>
        <p:spPr>
          <a:xfrm>
            <a:off x="7760590" y="6560639"/>
            <a:ext cx="4114264" cy="365210"/>
          </a:xfrm>
        </p:spPr>
        <p:txBody>
          <a:bodyPr/>
          <a:lstStyle/>
          <a:p>
            <a:r>
              <a:rPr lang="cs-CZ" dirty="0"/>
              <a:t>Copyright © </a:t>
            </a:r>
            <a:r>
              <a:rPr lang="cs-CZ" dirty="0" err="1"/>
              <a:t>Unicorn</a:t>
            </a:r>
            <a:r>
              <a:rPr lang="cs-CZ" dirty="0"/>
              <a:t> Systems a.s.</a:t>
            </a:r>
          </a:p>
        </p:txBody>
      </p:sp>
    </p:spTree>
    <p:extLst>
      <p:ext uri="{BB962C8B-B14F-4D97-AF65-F5344CB8AC3E}">
        <p14:creationId xmlns:p14="http://schemas.microsoft.com/office/powerpoint/2010/main" val="37757960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Nadpis 5">
            <a:extLst>
              <a:ext uri="{FF2B5EF4-FFF2-40B4-BE49-F238E27FC236}">
                <a16:creationId xmlns:a16="http://schemas.microsoft.com/office/drawing/2014/main" id="{6E4931EA-EF0E-06D9-5CEC-0DB63ABD11BA}"/>
              </a:ext>
            </a:extLst>
          </p:cNvPr>
          <p:cNvSpPr>
            <a:spLocks noGrp="1"/>
          </p:cNvSpPr>
          <p:nvPr>
            <p:ph type="title"/>
          </p:nvPr>
        </p:nvSpPr>
        <p:spPr/>
        <p:txBody>
          <a:bodyPr/>
          <a:lstStyle/>
          <a:p>
            <a:pPr marL="0" indent="0">
              <a:buNone/>
            </a:pPr>
            <a:r>
              <a:rPr lang="en-GB" dirty="0"/>
              <a:t>	Deployment Models</a:t>
            </a:r>
          </a:p>
        </p:txBody>
      </p:sp>
      <p:sp>
        <p:nvSpPr>
          <p:cNvPr id="2" name="Zástupný symbol pro zápatí 1">
            <a:extLst>
              <a:ext uri="{FF2B5EF4-FFF2-40B4-BE49-F238E27FC236}">
                <a16:creationId xmlns:a16="http://schemas.microsoft.com/office/drawing/2014/main" id="{42C445F5-31DA-8081-258B-F162FCEF143F}"/>
              </a:ext>
            </a:extLst>
          </p:cNvPr>
          <p:cNvSpPr>
            <a:spLocks noGrp="1"/>
          </p:cNvSpPr>
          <p:nvPr>
            <p:ph type="ftr" sz="quarter" idx="4294967295"/>
          </p:nvPr>
        </p:nvSpPr>
        <p:spPr>
          <a:xfrm>
            <a:off x="8077200" y="6561138"/>
            <a:ext cx="4113213" cy="365125"/>
          </a:xfrm>
        </p:spPr>
        <p:txBody>
          <a:bodyPr/>
          <a:lstStyle/>
          <a:p>
            <a:r>
              <a:rPr lang="en-US" noProof="0"/>
              <a:t>Copyright © Unicorn Systems a.s.</a:t>
            </a:r>
            <a:endParaRPr lang="en-US" noProof="0" dirty="0"/>
          </a:p>
        </p:txBody>
      </p:sp>
      <p:sp>
        <p:nvSpPr>
          <p:cNvPr id="3" name="Zástupný symbol pro číslo snímku 2">
            <a:extLst>
              <a:ext uri="{FF2B5EF4-FFF2-40B4-BE49-F238E27FC236}">
                <a16:creationId xmlns:a16="http://schemas.microsoft.com/office/drawing/2014/main" id="{38AD5A79-55F5-CF58-3C39-D7D34B66A496}"/>
              </a:ext>
            </a:extLst>
          </p:cNvPr>
          <p:cNvSpPr>
            <a:spLocks noGrp="1"/>
          </p:cNvSpPr>
          <p:nvPr>
            <p:ph type="sldNum" sz="quarter" idx="4294967295"/>
          </p:nvPr>
        </p:nvSpPr>
        <p:spPr>
          <a:xfrm>
            <a:off x="11785600" y="6551613"/>
            <a:ext cx="404813" cy="365125"/>
          </a:xfrm>
        </p:spPr>
        <p:txBody>
          <a:bodyPr/>
          <a:lstStyle/>
          <a:p>
            <a:fld id="{851BEBC6-AE21-4DEA-82CA-C5B7C0A09A9D}" type="slidenum">
              <a:rPr lang="cs-CZ" smtClean="0"/>
              <a:pPr/>
              <a:t>14</a:t>
            </a:fld>
            <a:endParaRPr lang="cs-CZ" dirty="0"/>
          </a:p>
        </p:txBody>
      </p:sp>
    </p:spTree>
    <p:extLst>
      <p:ext uri="{BB962C8B-B14F-4D97-AF65-F5344CB8AC3E}">
        <p14:creationId xmlns:p14="http://schemas.microsoft.com/office/powerpoint/2010/main" val="39144868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F3BA6A0D-4A37-486A-B1E4-7797A7C8866C}" type="slidenum">
              <a:rPr lang="cs-CZ" smtClean="0"/>
              <a:t>15</a:t>
            </a:fld>
            <a:endParaRPr lang="cs-CZ"/>
          </a:p>
        </p:txBody>
      </p:sp>
      <p:sp>
        <p:nvSpPr>
          <p:cNvPr id="2" name="Title 1"/>
          <p:cNvSpPr>
            <a:spLocks noGrp="1"/>
          </p:cNvSpPr>
          <p:nvPr>
            <p:ph type="title"/>
          </p:nvPr>
        </p:nvSpPr>
        <p:spPr/>
        <p:txBody>
          <a:bodyPr/>
          <a:lstStyle/>
          <a:p>
            <a:r>
              <a:rPr lang="sk-SK" dirty="0" err="1"/>
              <a:t>Deployment</a:t>
            </a:r>
            <a:r>
              <a:rPr lang="sk-SK" dirty="0"/>
              <a:t> </a:t>
            </a:r>
            <a:r>
              <a:rPr lang="sk-SK" dirty="0" err="1"/>
              <a:t>Models</a:t>
            </a:r>
            <a:endParaRPr lang="en-US" dirty="0"/>
          </a:p>
        </p:txBody>
      </p:sp>
      <p:sp>
        <p:nvSpPr>
          <p:cNvPr id="3" name="Content Placeholder 2"/>
          <p:cNvSpPr>
            <a:spLocks noGrp="1"/>
          </p:cNvSpPr>
          <p:nvPr>
            <p:ph sz="quarter" idx="13"/>
          </p:nvPr>
        </p:nvSpPr>
        <p:spPr/>
        <p:txBody>
          <a:bodyPr/>
          <a:lstStyle/>
          <a:p>
            <a:r>
              <a:rPr lang="en-US" b="1" dirty="0"/>
              <a:t>Private cloud</a:t>
            </a:r>
            <a:r>
              <a:rPr lang="sk-SK" b="1" dirty="0"/>
              <a:t> </a:t>
            </a:r>
            <a:r>
              <a:rPr lang="sk-SK" dirty="0"/>
              <a:t>- </a:t>
            </a:r>
            <a:r>
              <a:rPr lang="en-US" dirty="0"/>
              <a:t>The cloud infrastructure is provisioned for exclusive use by a single organization comprising multiple consumers (e.g., business units)</a:t>
            </a:r>
            <a:r>
              <a:rPr lang="sk-SK" dirty="0"/>
              <a:t>,</a:t>
            </a:r>
          </a:p>
          <a:p>
            <a:endParaRPr lang="sk-SK" dirty="0"/>
          </a:p>
          <a:p>
            <a:r>
              <a:rPr lang="en-US" b="1" dirty="0"/>
              <a:t>Community cloud</a:t>
            </a:r>
            <a:r>
              <a:rPr lang="sk-SK" b="1" dirty="0"/>
              <a:t> </a:t>
            </a:r>
            <a:r>
              <a:rPr lang="sk-SK" dirty="0"/>
              <a:t>- </a:t>
            </a:r>
            <a:r>
              <a:rPr lang="en-US" dirty="0"/>
              <a:t>The cloud infrastructure is provisioned for exclusive use by a specific community of consumers from organizations that have shared concerns (e.g., mission, security requirements, policy, and compliance considerations)</a:t>
            </a:r>
            <a:r>
              <a:rPr lang="sk-SK" dirty="0"/>
              <a:t>,</a:t>
            </a:r>
          </a:p>
          <a:p>
            <a:endParaRPr lang="sk-SK" dirty="0"/>
          </a:p>
          <a:p>
            <a:r>
              <a:rPr lang="en-US" b="1" dirty="0"/>
              <a:t>Public cloud</a:t>
            </a:r>
            <a:r>
              <a:rPr lang="sk-SK" b="1" dirty="0"/>
              <a:t> </a:t>
            </a:r>
            <a:r>
              <a:rPr lang="sk-SK" dirty="0"/>
              <a:t>- </a:t>
            </a:r>
            <a:r>
              <a:rPr lang="en-US" dirty="0"/>
              <a:t>The cloud infrastructure is provisioned for open use by the general public</a:t>
            </a:r>
            <a:r>
              <a:rPr lang="sk-SK" dirty="0"/>
              <a:t>,</a:t>
            </a:r>
          </a:p>
          <a:p>
            <a:endParaRPr lang="sk-SK" dirty="0"/>
          </a:p>
          <a:p>
            <a:r>
              <a:rPr lang="en-US" b="1" dirty="0"/>
              <a:t>Hybrid cloud</a:t>
            </a:r>
            <a:r>
              <a:rPr lang="sk-SK" b="1" dirty="0"/>
              <a:t> </a:t>
            </a:r>
            <a:r>
              <a:rPr lang="sk-SK" dirty="0"/>
              <a:t>- </a:t>
            </a:r>
            <a:r>
              <a:rPr lang="en-US" dirty="0"/>
              <a:t>The cloud infrastructure is a composition of two or more distinct cloud infrastructures (private, community, or public)</a:t>
            </a:r>
            <a:r>
              <a:rPr lang="sk-SK" dirty="0"/>
              <a:t>.</a:t>
            </a:r>
            <a:endParaRPr lang="en-US" dirty="0"/>
          </a:p>
        </p:txBody>
      </p:sp>
      <p:sp>
        <p:nvSpPr>
          <p:cNvPr id="7" name="Footer Placeholder 4"/>
          <p:cNvSpPr>
            <a:spLocks noGrp="1"/>
          </p:cNvSpPr>
          <p:nvPr>
            <p:ph type="ftr" sz="quarter" idx="11"/>
          </p:nvPr>
        </p:nvSpPr>
        <p:spPr>
          <a:xfrm>
            <a:off x="7760590" y="6560639"/>
            <a:ext cx="4114264" cy="365210"/>
          </a:xfrm>
        </p:spPr>
        <p:txBody>
          <a:bodyPr/>
          <a:lstStyle/>
          <a:p>
            <a:r>
              <a:rPr lang="cs-CZ" dirty="0"/>
              <a:t>Copyright © </a:t>
            </a:r>
            <a:r>
              <a:rPr lang="cs-CZ" dirty="0" err="1"/>
              <a:t>Unicorn</a:t>
            </a:r>
            <a:r>
              <a:rPr lang="cs-CZ" dirty="0"/>
              <a:t> Systems a.s.</a:t>
            </a:r>
          </a:p>
        </p:txBody>
      </p:sp>
    </p:spTree>
    <p:extLst>
      <p:ext uri="{BB962C8B-B14F-4D97-AF65-F5344CB8AC3E}">
        <p14:creationId xmlns:p14="http://schemas.microsoft.com/office/powerpoint/2010/main" val="6507225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F3BA6A0D-4A37-486A-B1E4-7797A7C8866C}" type="slidenum">
              <a:rPr lang="cs-CZ" smtClean="0"/>
              <a:t>16</a:t>
            </a:fld>
            <a:endParaRPr lang="cs-CZ"/>
          </a:p>
        </p:txBody>
      </p:sp>
      <p:sp>
        <p:nvSpPr>
          <p:cNvPr id="2" name="Title 1"/>
          <p:cNvSpPr>
            <a:spLocks noGrp="1"/>
          </p:cNvSpPr>
          <p:nvPr>
            <p:ph type="title" idx="4294967295"/>
          </p:nvPr>
        </p:nvSpPr>
        <p:spPr>
          <a:xfrm>
            <a:off x="335756" y="1982788"/>
            <a:ext cx="11518900" cy="1447800"/>
          </a:xfrm>
        </p:spPr>
        <p:txBody>
          <a:bodyPr>
            <a:normAutofit/>
          </a:bodyPr>
          <a:lstStyle/>
          <a:p>
            <a:pPr algn="ctr"/>
            <a:r>
              <a:rPr lang="cs-CZ" sz="4000" dirty="0" err="1"/>
              <a:t>One</a:t>
            </a:r>
            <a:r>
              <a:rPr lang="cs-CZ" sz="4000" dirty="0"/>
              <a:t> more? …</a:t>
            </a:r>
            <a:endParaRPr lang="en-US" sz="4000" dirty="0"/>
          </a:p>
        </p:txBody>
      </p:sp>
      <p:sp>
        <p:nvSpPr>
          <p:cNvPr id="7" name="Footer Placeholder 4"/>
          <p:cNvSpPr>
            <a:spLocks noGrp="1"/>
          </p:cNvSpPr>
          <p:nvPr>
            <p:ph type="ftr" sz="quarter" idx="11"/>
          </p:nvPr>
        </p:nvSpPr>
        <p:spPr>
          <a:xfrm>
            <a:off x="7760590" y="6560639"/>
            <a:ext cx="4114264" cy="365210"/>
          </a:xfrm>
        </p:spPr>
        <p:txBody>
          <a:bodyPr/>
          <a:lstStyle/>
          <a:p>
            <a:r>
              <a:rPr lang="cs-CZ" dirty="0"/>
              <a:t>Copyright © </a:t>
            </a:r>
            <a:r>
              <a:rPr lang="cs-CZ" dirty="0" err="1"/>
              <a:t>Unicorn</a:t>
            </a:r>
            <a:r>
              <a:rPr lang="cs-CZ" dirty="0"/>
              <a:t> Systems a.s.</a:t>
            </a:r>
          </a:p>
        </p:txBody>
      </p:sp>
    </p:spTree>
    <p:extLst>
      <p:ext uri="{BB962C8B-B14F-4D97-AF65-F5344CB8AC3E}">
        <p14:creationId xmlns:p14="http://schemas.microsoft.com/office/powerpoint/2010/main" val="31445229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F3BA6A0D-4A37-486A-B1E4-7797A7C8866C}" type="slidenum">
              <a:rPr lang="cs-CZ" smtClean="0"/>
              <a:t>17</a:t>
            </a:fld>
            <a:endParaRPr lang="cs-CZ"/>
          </a:p>
        </p:txBody>
      </p:sp>
      <p:sp>
        <p:nvSpPr>
          <p:cNvPr id="2" name="Title 1"/>
          <p:cNvSpPr>
            <a:spLocks noGrp="1"/>
          </p:cNvSpPr>
          <p:nvPr>
            <p:ph type="title"/>
          </p:nvPr>
        </p:nvSpPr>
        <p:spPr/>
        <p:txBody>
          <a:bodyPr/>
          <a:lstStyle/>
          <a:p>
            <a:r>
              <a:rPr lang="sk-SK" dirty="0" err="1"/>
              <a:t>Deployment</a:t>
            </a:r>
            <a:r>
              <a:rPr lang="sk-SK" dirty="0"/>
              <a:t> </a:t>
            </a:r>
            <a:r>
              <a:rPr lang="sk-SK" dirty="0" err="1"/>
              <a:t>Models</a:t>
            </a:r>
            <a:endParaRPr lang="en-US" dirty="0"/>
          </a:p>
        </p:txBody>
      </p:sp>
      <p:sp>
        <p:nvSpPr>
          <p:cNvPr id="3" name="Content Placeholder 2"/>
          <p:cNvSpPr>
            <a:spLocks noGrp="1"/>
          </p:cNvSpPr>
          <p:nvPr>
            <p:ph sz="quarter" idx="13"/>
          </p:nvPr>
        </p:nvSpPr>
        <p:spPr/>
        <p:txBody>
          <a:bodyPr/>
          <a:lstStyle/>
          <a:p>
            <a:r>
              <a:rPr lang="en-US" b="1" dirty="0"/>
              <a:t>Multi cloud</a:t>
            </a:r>
            <a:r>
              <a:rPr lang="en-US" dirty="0"/>
              <a:t> is a cloud approach made up of more than 1 cloud service, from more than 1 cloud vendor - public or private. It refers to the presence of more than 1 cloud deployment of the same type (public or private).</a:t>
            </a:r>
          </a:p>
          <a:p>
            <a:endParaRPr lang="en-US" dirty="0"/>
          </a:p>
          <a:p>
            <a:r>
              <a:rPr lang="en-US" dirty="0"/>
              <a:t>Why ?:</a:t>
            </a:r>
          </a:p>
          <a:p>
            <a:pPr lvl="1"/>
            <a:r>
              <a:rPr lang="en-US" b="1" dirty="0"/>
              <a:t>Shadow IT</a:t>
            </a:r>
            <a:r>
              <a:rPr lang="en-US" dirty="0"/>
              <a:t> – the usage of information technology systems/services without explicit IT department approval,</a:t>
            </a:r>
          </a:p>
          <a:p>
            <a:pPr lvl="1"/>
            <a:r>
              <a:rPr lang="en-US" b="1" dirty="0"/>
              <a:t>Proximity</a:t>
            </a:r>
            <a:r>
              <a:rPr lang="en-US" dirty="0"/>
              <a:t> - to reduce poor response times for cloud users thousands of miles away from a company’s headquarters,</a:t>
            </a:r>
          </a:p>
          <a:p>
            <a:pPr lvl="1"/>
            <a:r>
              <a:rPr lang="en-US" b="1" dirty="0"/>
              <a:t>Flexibility</a:t>
            </a:r>
            <a:r>
              <a:rPr lang="en-US" dirty="0"/>
              <a:t> - you might find the perfect cloud solution for 1 aspect of your enterprise. Avoid vendor locking,</a:t>
            </a:r>
          </a:p>
          <a:p>
            <a:pPr lvl="1"/>
            <a:r>
              <a:rPr lang="en-US" b="1" dirty="0"/>
              <a:t>Failover</a:t>
            </a:r>
            <a:r>
              <a:rPr lang="en-US" dirty="0"/>
              <a:t> - </a:t>
            </a:r>
            <a:r>
              <a:rPr lang="en-US" dirty="0" err="1"/>
              <a:t>multicloud</a:t>
            </a:r>
            <a:r>
              <a:rPr lang="en-US" dirty="0"/>
              <a:t> environments help protect enterprises from outages.</a:t>
            </a:r>
          </a:p>
        </p:txBody>
      </p:sp>
      <p:sp>
        <p:nvSpPr>
          <p:cNvPr id="7" name="Footer Placeholder 4"/>
          <p:cNvSpPr>
            <a:spLocks noGrp="1"/>
          </p:cNvSpPr>
          <p:nvPr>
            <p:ph type="ftr" sz="quarter" idx="11"/>
          </p:nvPr>
        </p:nvSpPr>
        <p:spPr>
          <a:xfrm>
            <a:off x="7760590" y="6560639"/>
            <a:ext cx="4114264" cy="365210"/>
          </a:xfrm>
        </p:spPr>
        <p:txBody>
          <a:bodyPr/>
          <a:lstStyle/>
          <a:p>
            <a:r>
              <a:rPr lang="cs-CZ" dirty="0"/>
              <a:t>Copyright © </a:t>
            </a:r>
            <a:r>
              <a:rPr lang="cs-CZ" dirty="0" err="1"/>
              <a:t>Unicorn</a:t>
            </a:r>
            <a:r>
              <a:rPr lang="cs-CZ" dirty="0"/>
              <a:t> Systems a.s.</a:t>
            </a:r>
          </a:p>
        </p:txBody>
      </p:sp>
    </p:spTree>
    <p:extLst>
      <p:ext uri="{BB962C8B-B14F-4D97-AF65-F5344CB8AC3E}">
        <p14:creationId xmlns:p14="http://schemas.microsoft.com/office/powerpoint/2010/main" val="9092339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Nadpis 5">
            <a:extLst>
              <a:ext uri="{FF2B5EF4-FFF2-40B4-BE49-F238E27FC236}">
                <a16:creationId xmlns:a16="http://schemas.microsoft.com/office/drawing/2014/main" id="{6A0023A6-9C1D-15CC-598A-8B073C42D1D6}"/>
              </a:ext>
            </a:extLst>
          </p:cNvPr>
          <p:cNvSpPr>
            <a:spLocks noGrp="1"/>
          </p:cNvSpPr>
          <p:nvPr>
            <p:ph type="title"/>
          </p:nvPr>
        </p:nvSpPr>
        <p:spPr/>
        <p:txBody>
          <a:bodyPr/>
          <a:lstStyle/>
          <a:p>
            <a:pPr marL="0" indent="0">
              <a:buNone/>
            </a:pPr>
            <a:r>
              <a:rPr lang="cs-CZ" dirty="0"/>
              <a:t>	</a:t>
            </a:r>
            <a:r>
              <a:rPr lang="cs-CZ" dirty="0" err="1"/>
              <a:t>Service</a:t>
            </a:r>
            <a:r>
              <a:rPr lang="cs-CZ" dirty="0"/>
              <a:t> </a:t>
            </a:r>
            <a:r>
              <a:rPr lang="cs-CZ" dirty="0" err="1"/>
              <a:t>Models</a:t>
            </a:r>
            <a:endParaRPr lang="cs-CZ" dirty="0"/>
          </a:p>
        </p:txBody>
      </p:sp>
      <p:sp>
        <p:nvSpPr>
          <p:cNvPr id="2" name="Zástupný symbol pro zápatí 1">
            <a:extLst>
              <a:ext uri="{FF2B5EF4-FFF2-40B4-BE49-F238E27FC236}">
                <a16:creationId xmlns:a16="http://schemas.microsoft.com/office/drawing/2014/main" id="{1CECD5BA-A594-98BE-7CE3-9AB58C28B3B7}"/>
              </a:ext>
            </a:extLst>
          </p:cNvPr>
          <p:cNvSpPr>
            <a:spLocks noGrp="1"/>
          </p:cNvSpPr>
          <p:nvPr>
            <p:ph type="ftr" sz="quarter" idx="4294967295"/>
          </p:nvPr>
        </p:nvSpPr>
        <p:spPr>
          <a:xfrm>
            <a:off x="8077200" y="6561138"/>
            <a:ext cx="4113213" cy="365125"/>
          </a:xfrm>
        </p:spPr>
        <p:txBody>
          <a:bodyPr/>
          <a:lstStyle/>
          <a:p>
            <a:r>
              <a:rPr lang="en-US" noProof="0"/>
              <a:t>Copyright © Unicorn Systems a.s.</a:t>
            </a:r>
            <a:endParaRPr lang="en-US" noProof="0" dirty="0"/>
          </a:p>
        </p:txBody>
      </p:sp>
      <p:sp>
        <p:nvSpPr>
          <p:cNvPr id="3" name="Zástupný symbol pro číslo snímku 2">
            <a:extLst>
              <a:ext uri="{FF2B5EF4-FFF2-40B4-BE49-F238E27FC236}">
                <a16:creationId xmlns:a16="http://schemas.microsoft.com/office/drawing/2014/main" id="{EACD62A2-B724-3BA3-0AEA-78EE84D64BA7}"/>
              </a:ext>
            </a:extLst>
          </p:cNvPr>
          <p:cNvSpPr>
            <a:spLocks noGrp="1"/>
          </p:cNvSpPr>
          <p:nvPr>
            <p:ph type="sldNum" sz="quarter" idx="4294967295"/>
          </p:nvPr>
        </p:nvSpPr>
        <p:spPr>
          <a:xfrm>
            <a:off x="11785600" y="6551613"/>
            <a:ext cx="404813" cy="365125"/>
          </a:xfrm>
        </p:spPr>
        <p:txBody>
          <a:bodyPr/>
          <a:lstStyle/>
          <a:p>
            <a:fld id="{851BEBC6-AE21-4DEA-82CA-C5B7C0A09A9D}" type="slidenum">
              <a:rPr lang="cs-CZ" smtClean="0"/>
              <a:pPr/>
              <a:t>18</a:t>
            </a:fld>
            <a:endParaRPr lang="cs-CZ" dirty="0"/>
          </a:p>
        </p:txBody>
      </p:sp>
    </p:spTree>
    <p:extLst>
      <p:ext uri="{BB962C8B-B14F-4D97-AF65-F5344CB8AC3E}">
        <p14:creationId xmlns:p14="http://schemas.microsoft.com/office/powerpoint/2010/main" val="15311598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F3BA6A0D-4A37-486A-B1E4-7797A7C8866C}" type="slidenum">
              <a:rPr lang="cs-CZ" smtClean="0"/>
              <a:t>19</a:t>
            </a:fld>
            <a:endParaRPr lang="cs-CZ"/>
          </a:p>
        </p:txBody>
      </p:sp>
      <p:sp>
        <p:nvSpPr>
          <p:cNvPr id="2" name="Title 1"/>
          <p:cNvSpPr>
            <a:spLocks noGrp="1"/>
          </p:cNvSpPr>
          <p:nvPr>
            <p:ph type="title"/>
          </p:nvPr>
        </p:nvSpPr>
        <p:spPr/>
        <p:txBody>
          <a:bodyPr/>
          <a:lstStyle/>
          <a:p>
            <a:r>
              <a:rPr lang="sk-SK" dirty="0"/>
              <a:t>Service </a:t>
            </a:r>
            <a:r>
              <a:rPr lang="sk-SK" dirty="0" err="1"/>
              <a:t>Models</a:t>
            </a:r>
            <a:endParaRPr lang="en-US" dirty="0"/>
          </a:p>
        </p:txBody>
      </p:sp>
      <p:sp>
        <p:nvSpPr>
          <p:cNvPr id="3" name="Content Placeholder 2"/>
          <p:cNvSpPr>
            <a:spLocks noGrp="1"/>
          </p:cNvSpPr>
          <p:nvPr>
            <p:ph sz="quarter" idx="13"/>
          </p:nvPr>
        </p:nvSpPr>
        <p:spPr/>
        <p:txBody>
          <a:bodyPr/>
          <a:lstStyle/>
          <a:p>
            <a:r>
              <a:rPr lang="en-US" b="1" dirty="0"/>
              <a:t>Software as a Service (SaaS)</a:t>
            </a:r>
            <a:r>
              <a:rPr lang="sk-SK" b="1" dirty="0"/>
              <a:t> -</a:t>
            </a:r>
            <a:r>
              <a:rPr lang="sk-SK" dirty="0"/>
              <a:t> </a:t>
            </a:r>
            <a:r>
              <a:rPr lang="en-US" dirty="0"/>
              <a:t>The capability provided to the consumer is to use the provider’s applications running on a cloud infrastructure</a:t>
            </a:r>
            <a:r>
              <a:rPr lang="sk-SK" dirty="0"/>
              <a:t>,</a:t>
            </a:r>
          </a:p>
          <a:p>
            <a:endParaRPr lang="sk-SK" dirty="0"/>
          </a:p>
          <a:p>
            <a:r>
              <a:rPr lang="en-US" b="1" dirty="0"/>
              <a:t>Platform as a Service (PaaS)</a:t>
            </a:r>
            <a:r>
              <a:rPr lang="sk-SK" b="1" dirty="0"/>
              <a:t> - </a:t>
            </a:r>
            <a:r>
              <a:rPr lang="en-US" dirty="0"/>
              <a:t>The capability provided to the consumer is to deploy onto the cloud infrastructure consumer-created or acquired applications created using programming languages, libraries, services, and tools supported by the provider</a:t>
            </a:r>
            <a:r>
              <a:rPr lang="sk-SK" dirty="0"/>
              <a:t>,</a:t>
            </a:r>
          </a:p>
          <a:p>
            <a:endParaRPr lang="sk-SK" b="1" dirty="0"/>
          </a:p>
          <a:p>
            <a:r>
              <a:rPr lang="en-US" b="1" dirty="0"/>
              <a:t>Infrastructure as a Service (IaaS)</a:t>
            </a:r>
            <a:r>
              <a:rPr lang="sk-SK" b="1" dirty="0"/>
              <a:t> - </a:t>
            </a:r>
            <a:r>
              <a:rPr lang="en-US" dirty="0"/>
              <a:t>The capability provided to the consumer is to provision processing, storage, networks, and other fundamental computing resources where the consumer is able to deploy and run arbitrary software, which can include operating systems and applications</a:t>
            </a:r>
            <a:r>
              <a:rPr lang="sk-SK" dirty="0"/>
              <a:t>.</a:t>
            </a:r>
            <a:endParaRPr lang="en-US" dirty="0"/>
          </a:p>
        </p:txBody>
      </p:sp>
      <p:sp>
        <p:nvSpPr>
          <p:cNvPr id="7" name="Footer Placeholder 4"/>
          <p:cNvSpPr>
            <a:spLocks noGrp="1"/>
          </p:cNvSpPr>
          <p:nvPr>
            <p:ph type="ftr" sz="quarter" idx="11"/>
          </p:nvPr>
        </p:nvSpPr>
        <p:spPr>
          <a:xfrm>
            <a:off x="7760590" y="6560639"/>
            <a:ext cx="4114264" cy="365210"/>
          </a:xfrm>
        </p:spPr>
        <p:txBody>
          <a:bodyPr/>
          <a:lstStyle/>
          <a:p>
            <a:r>
              <a:rPr lang="cs-CZ" dirty="0"/>
              <a:t>Copyright © </a:t>
            </a:r>
            <a:r>
              <a:rPr lang="cs-CZ" dirty="0" err="1"/>
              <a:t>Unicorn</a:t>
            </a:r>
            <a:r>
              <a:rPr lang="cs-CZ" dirty="0"/>
              <a:t> Systems a.s.</a:t>
            </a:r>
          </a:p>
        </p:txBody>
      </p:sp>
    </p:spTree>
    <p:extLst>
      <p:ext uri="{BB962C8B-B14F-4D97-AF65-F5344CB8AC3E}">
        <p14:creationId xmlns:p14="http://schemas.microsoft.com/office/powerpoint/2010/main" val="7292286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ástupný symbol pro číslo snímku 5"/>
          <p:cNvSpPr>
            <a:spLocks noGrp="1"/>
          </p:cNvSpPr>
          <p:nvPr>
            <p:ph type="sldNum" sz="quarter" idx="12"/>
          </p:nvPr>
        </p:nvSpPr>
        <p:spPr/>
        <p:txBody>
          <a:bodyPr/>
          <a:lstStyle/>
          <a:p>
            <a:fld id="{F3BA6A0D-4A37-486A-B1E4-7797A7C8866C}" type="slidenum">
              <a:rPr lang="cs-CZ" smtClean="0"/>
              <a:t>2</a:t>
            </a:fld>
            <a:endParaRPr lang="cs-CZ"/>
          </a:p>
        </p:txBody>
      </p:sp>
      <p:sp>
        <p:nvSpPr>
          <p:cNvPr id="10" name="Nadpis 9"/>
          <p:cNvSpPr>
            <a:spLocks noGrp="1"/>
          </p:cNvSpPr>
          <p:nvPr>
            <p:ph type="title"/>
          </p:nvPr>
        </p:nvSpPr>
        <p:spPr/>
        <p:txBody>
          <a:bodyPr/>
          <a:lstStyle/>
          <a:p>
            <a:r>
              <a:rPr lang="cs-CZ" dirty="0"/>
              <a:t>Agenda</a:t>
            </a:r>
          </a:p>
        </p:txBody>
      </p:sp>
      <p:sp>
        <p:nvSpPr>
          <p:cNvPr id="11" name="Zástupný symbol pro obsah 10"/>
          <p:cNvSpPr>
            <a:spLocks noGrp="1"/>
          </p:cNvSpPr>
          <p:nvPr>
            <p:ph sz="quarter" idx="13"/>
          </p:nvPr>
        </p:nvSpPr>
        <p:spPr/>
        <p:txBody>
          <a:bodyPr/>
          <a:lstStyle/>
          <a:p>
            <a:r>
              <a:rPr lang="cs-CZ" dirty="0" err="1"/>
              <a:t>Definition</a:t>
            </a:r>
            <a:endParaRPr lang="cs-CZ" dirty="0"/>
          </a:p>
          <a:p>
            <a:r>
              <a:rPr lang="cs-CZ" dirty="0" err="1"/>
              <a:t>Essential</a:t>
            </a:r>
            <a:r>
              <a:rPr lang="cs-CZ" dirty="0"/>
              <a:t> </a:t>
            </a:r>
            <a:r>
              <a:rPr lang="cs-CZ" dirty="0" err="1"/>
              <a:t>Characteristics</a:t>
            </a:r>
            <a:endParaRPr lang="en-US" dirty="0"/>
          </a:p>
          <a:p>
            <a:r>
              <a:rPr lang="en-US" dirty="0"/>
              <a:t>Entities</a:t>
            </a:r>
            <a:endParaRPr lang="cs-CZ" dirty="0"/>
          </a:p>
          <a:p>
            <a:r>
              <a:rPr lang="cs-CZ" dirty="0" err="1"/>
              <a:t>Deployment</a:t>
            </a:r>
            <a:r>
              <a:rPr lang="cs-CZ" dirty="0"/>
              <a:t> </a:t>
            </a:r>
            <a:r>
              <a:rPr lang="cs-CZ" dirty="0" err="1"/>
              <a:t>Models</a:t>
            </a:r>
            <a:endParaRPr lang="en-US" dirty="0"/>
          </a:p>
          <a:p>
            <a:r>
              <a:rPr lang="en-US" dirty="0"/>
              <a:t>Statistics</a:t>
            </a:r>
            <a:endParaRPr lang="cs-CZ" dirty="0"/>
          </a:p>
          <a:p>
            <a:pPr marL="72000" indent="0">
              <a:buNone/>
            </a:pPr>
            <a:endParaRPr lang="cs-CZ" dirty="0"/>
          </a:p>
        </p:txBody>
      </p:sp>
      <p:sp>
        <p:nvSpPr>
          <p:cNvPr id="12" name="Footer Placeholder 4"/>
          <p:cNvSpPr>
            <a:spLocks noGrp="1"/>
          </p:cNvSpPr>
          <p:nvPr>
            <p:ph type="ftr" sz="quarter" idx="11"/>
          </p:nvPr>
        </p:nvSpPr>
        <p:spPr>
          <a:xfrm>
            <a:off x="7760590" y="6560639"/>
            <a:ext cx="4114264" cy="365210"/>
          </a:xfrm>
        </p:spPr>
        <p:txBody>
          <a:bodyPr/>
          <a:lstStyle/>
          <a:p>
            <a:r>
              <a:rPr lang="cs-CZ" dirty="0"/>
              <a:t>Copyright © </a:t>
            </a:r>
            <a:r>
              <a:rPr lang="cs-CZ" dirty="0" err="1"/>
              <a:t>Unicorn</a:t>
            </a:r>
            <a:r>
              <a:rPr lang="cs-CZ" dirty="0"/>
              <a:t> Systems a.s.</a:t>
            </a:r>
          </a:p>
        </p:txBody>
      </p:sp>
    </p:spTree>
    <p:extLst>
      <p:ext uri="{BB962C8B-B14F-4D97-AF65-F5344CB8AC3E}">
        <p14:creationId xmlns:p14="http://schemas.microsoft.com/office/powerpoint/2010/main" val="41928121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F3BA6A0D-4A37-486A-B1E4-7797A7C8866C}" type="slidenum">
              <a:rPr lang="cs-CZ" smtClean="0"/>
              <a:t>20</a:t>
            </a:fld>
            <a:endParaRPr lang="cs-CZ"/>
          </a:p>
        </p:txBody>
      </p:sp>
      <p:sp>
        <p:nvSpPr>
          <p:cNvPr id="2" name="Title 1"/>
          <p:cNvSpPr>
            <a:spLocks noGrp="1"/>
          </p:cNvSpPr>
          <p:nvPr>
            <p:ph type="title"/>
          </p:nvPr>
        </p:nvSpPr>
        <p:spPr/>
        <p:txBody>
          <a:bodyPr/>
          <a:lstStyle/>
          <a:p>
            <a:r>
              <a:rPr lang="en-US" dirty="0"/>
              <a:t>Software as a Service (SaaS)</a:t>
            </a:r>
          </a:p>
        </p:txBody>
      </p:sp>
      <p:sp>
        <p:nvSpPr>
          <p:cNvPr id="3" name="Content Placeholder 2"/>
          <p:cNvSpPr>
            <a:spLocks noGrp="1"/>
          </p:cNvSpPr>
          <p:nvPr>
            <p:ph sz="quarter" idx="13"/>
          </p:nvPr>
        </p:nvSpPr>
        <p:spPr/>
        <p:txBody>
          <a:bodyPr/>
          <a:lstStyle/>
          <a:p>
            <a:r>
              <a:rPr lang="en-US" dirty="0"/>
              <a:t>Consumers:</a:t>
            </a:r>
          </a:p>
          <a:p>
            <a:pPr lvl="1"/>
            <a:r>
              <a:rPr lang="en-US" dirty="0"/>
              <a:t>Organizations,</a:t>
            </a:r>
          </a:p>
          <a:p>
            <a:pPr lvl="1"/>
            <a:r>
              <a:rPr lang="en-US" dirty="0"/>
              <a:t>End users,</a:t>
            </a:r>
          </a:p>
          <a:p>
            <a:pPr lvl="1"/>
            <a:r>
              <a:rPr lang="en-US" dirty="0"/>
              <a:t>Application administrators.</a:t>
            </a:r>
          </a:p>
          <a:p>
            <a:pPr lvl="1"/>
            <a:endParaRPr lang="en-US" dirty="0"/>
          </a:p>
          <a:p>
            <a:r>
              <a:rPr lang="en-US" dirty="0"/>
              <a:t>Consumer pays for:</a:t>
            </a:r>
          </a:p>
          <a:p>
            <a:pPr lvl="1"/>
            <a:r>
              <a:rPr lang="en-US" dirty="0"/>
              <a:t>Number of users,</a:t>
            </a:r>
          </a:p>
          <a:p>
            <a:pPr lvl="1"/>
            <a:r>
              <a:rPr lang="en-US" dirty="0"/>
              <a:t>Time of usage,</a:t>
            </a:r>
          </a:p>
          <a:p>
            <a:pPr lvl="1"/>
            <a:r>
              <a:rPr lang="en-US" dirty="0"/>
              <a:t>Number of usage,</a:t>
            </a:r>
          </a:p>
          <a:p>
            <a:pPr lvl="1"/>
            <a:r>
              <a:rPr lang="en-US" dirty="0"/>
              <a:t>Used bandwidth,</a:t>
            </a:r>
          </a:p>
          <a:p>
            <a:pPr lvl="1"/>
            <a:r>
              <a:rPr lang="en-US" dirty="0"/>
              <a:t>Used storage.</a:t>
            </a:r>
          </a:p>
          <a:p>
            <a:endParaRPr lang="en-US" dirty="0"/>
          </a:p>
        </p:txBody>
      </p:sp>
      <p:sp>
        <p:nvSpPr>
          <p:cNvPr id="7" name="Footer Placeholder 4"/>
          <p:cNvSpPr>
            <a:spLocks noGrp="1"/>
          </p:cNvSpPr>
          <p:nvPr>
            <p:ph type="ftr" sz="quarter" idx="11"/>
          </p:nvPr>
        </p:nvSpPr>
        <p:spPr>
          <a:xfrm>
            <a:off x="7760590" y="6560639"/>
            <a:ext cx="4114264" cy="365210"/>
          </a:xfrm>
        </p:spPr>
        <p:txBody>
          <a:bodyPr/>
          <a:lstStyle/>
          <a:p>
            <a:r>
              <a:rPr lang="cs-CZ" dirty="0"/>
              <a:t>Copyright © </a:t>
            </a:r>
            <a:r>
              <a:rPr lang="cs-CZ" dirty="0" err="1"/>
              <a:t>Unicorn</a:t>
            </a:r>
            <a:r>
              <a:rPr lang="cs-CZ" dirty="0"/>
              <a:t> Systems a.s.</a:t>
            </a:r>
          </a:p>
        </p:txBody>
      </p:sp>
    </p:spTree>
    <p:extLst>
      <p:ext uri="{BB962C8B-B14F-4D97-AF65-F5344CB8AC3E}">
        <p14:creationId xmlns:p14="http://schemas.microsoft.com/office/powerpoint/2010/main" val="6188877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F3BA6A0D-4A37-486A-B1E4-7797A7C8866C}" type="slidenum">
              <a:rPr lang="cs-CZ" smtClean="0"/>
              <a:t>21</a:t>
            </a:fld>
            <a:endParaRPr lang="cs-CZ"/>
          </a:p>
        </p:txBody>
      </p:sp>
      <p:sp>
        <p:nvSpPr>
          <p:cNvPr id="2" name="Title 1"/>
          <p:cNvSpPr>
            <a:spLocks noGrp="1"/>
          </p:cNvSpPr>
          <p:nvPr>
            <p:ph type="title"/>
          </p:nvPr>
        </p:nvSpPr>
        <p:spPr/>
        <p:txBody>
          <a:bodyPr/>
          <a:lstStyle/>
          <a:p>
            <a:r>
              <a:rPr lang="en-US" dirty="0"/>
              <a:t>Software as a Service (SaaS)</a:t>
            </a:r>
          </a:p>
        </p:txBody>
      </p:sp>
      <p:sp>
        <p:nvSpPr>
          <p:cNvPr id="3" name="Content Placeholder 2"/>
          <p:cNvSpPr>
            <a:spLocks noGrp="1"/>
          </p:cNvSpPr>
          <p:nvPr>
            <p:ph sz="quarter" idx="13"/>
          </p:nvPr>
        </p:nvSpPr>
        <p:spPr/>
        <p:txBody>
          <a:bodyPr/>
          <a:lstStyle/>
          <a:p>
            <a:r>
              <a:rPr lang="en-US" dirty="0"/>
              <a:t>Advantages:</a:t>
            </a:r>
          </a:p>
          <a:p>
            <a:pPr lvl="1"/>
            <a:r>
              <a:rPr lang="en-US" dirty="0"/>
              <a:t>Access from anywhere, on any device,</a:t>
            </a:r>
          </a:p>
          <a:p>
            <a:pPr lvl="1"/>
            <a:r>
              <a:rPr lang="en-US" dirty="0"/>
              <a:t>No need for updates or installations,</a:t>
            </a:r>
          </a:p>
          <a:p>
            <a:pPr lvl="1"/>
            <a:r>
              <a:rPr lang="en-US" dirty="0"/>
              <a:t>Scalability,</a:t>
            </a:r>
          </a:p>
          <a:p>
            <a:pPr lvl="1"/>
            <a:r>
              <a:rPr lang="en-US" dirty="0"/>
              <a:t>Ease of licensing,</a:t>
            </a:r>
          </a:p>
          <a:p>
            <a:pPr lvl="1"/>
            <a:r>
              <a:rPr lang="en-US" dirty="0"/>
              <a:t>Provider’s responsibility,</a:t>
            </a:r>
          </a:p>
          <a:p>
            <a:pPr lvl="1"/>
            <a:r>
              <a:rPr lang="en-US" dirty="0"/>
              <a:t>Cost savings.</a:t>
            </a:r>
          </a:p>
          <a:p>
            <a:endParaRPr lang="en-US" dirty="0"/>
          </a:p>
          <a:p>
            <a:r>
              <a:rPr lang="en-US" dirty="0"/>
              <a:t>Disadvantages:</a:t>
            </a:r>
          </a:p>
          <a:p>
            <a:pPr lvl="1"/>
            <a:r>
              <a:rPr lang="en-US" dirty="0"/>
              <a:t>The need for stronger access control,</a:t>
            </a:r>
          </a:p>
          <a:p>
            <a:pPr lvl="1"/>
            <a:r>
              <a:rPr lang="en-US" dirty="0"/>
              <a:t>Vendor lock-in,</a:t>
            </a:r>
          </a:p>
          <a:p>
            <a:pPr lvl="1"/>
            <a:r>
              <a:rPr lang="en-US" dirty="0"/>
              <a:t>Vendor dependency,</a:t>
            </a:r>
          </a:p>
          <a:p>
            <a:pPr lvl="1"/>
            <a:r>
              <a:rPr lang="en-US" dirty="0"/>
              <a:t>Limited functionality,</a:t>
            </a:r>
          </a:p>
          <a:p>
            <a:pPr lvl="1"/>
            <a:r>
              <a:rPr lang="en-US" dirty="0"/>
              <a:t>Security and compliance,</a:t>
            </a:r>
          </a:p>
          <a:p>
            <a:pPr lvl="1"/>
            <a:r>
              <a:rPr lang="en-US" dirty="0"/>
              <a:t>Broadband Dependency</a:t>
            </a:r>
          </a:p>
        </p:txBody>
      </p:sp>
      <p:sp>
        <p:nvSpPr>
          <p:cNvPr id="7" name="Footer Placeholder 4"/>
          <p:cNvSpPr>
            <a:spLocks noGrp="1"/>
          </p:cNvSpPr>
          <p:nvPr>
            <p:ph type="ftr" sz="quarter" idx="11"/>
          </p:nvPr>
        </p:nvSpPr>
        <p:spPr>
          <a:xfrm>
            <a:off x="7760590" y="6560639"/>
            <a:ext cx="4114264" cy="365210"/>
          </a:xfrm>
        </p:spPr>
        <p:txBody>
          <a:bodyPr/>
          <a:lstStyle/>
          <a:p>
            <a:r>
              <a:rPr lang="cs-CZ" dirty="0"/>
              <a:t>Copyright © </a:t>
            </a:r>
            <a:r>
              <a:rPr lang="cs-CZ" dirty="0" err="1"/>
              <a:t>Unicorn</a:t>
            </a:r>
            <a:r>
              <a:rPr lang="cs-CZ" dirty="0"/>
              <a:t> Systems a.s.</a:t>
            </a:r>
          </a:p>
        </p:txBody>
      </p:sp>
    </p:spTree>
    <p:extLst>
      <p:ext uri="{BB962C8B-B14F-4D97-AF65-F5344CB8AC3E}">
        <p14:creationId xmlns:p14="http://schemas.microsoft.com/office/powerpoint/2010/main" val="8257890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F3BA6A0D-4A37-486A-B1E4-7797A7C8866C}" type="slidenum">
              <a:rPr lang="cs-CZ" smtClean="0"/>
              <a:t>22</a:t>
            </a:fld>
            <a:endParaRPr lang="cs-CZ"/>
          </a:p>
        </p:txBody>
      </p:sp>
      <p:sp>
        <p:nvSpPr>
          <p:cNvPr id="2" name="Title 1"/>
          <p:cNvSpPr>
            <a:spLocks noGrp="1"/>
          </p:cNvSpPr>
          <p:nvPr>
            <p:ph type="title"/>
          </p:nvPr>
        </p:nvSpPr>
        <p:spPr/>
        <p:txBody>
          <a:bodyPr/>
          <a:lstStyle/>
          <a:p>
            <a:r>
              <a:rPr lang="en-US" dirty="0"/>
              <a:t>Software as a Service (SaaS)</a:t>
            </a:r>
          </a:p>
        </p:txBody>
      </p:sp>
      <p:sp>
        <p:nvSpPr>
          <p:cNvPr id="3" name="Content Placeholder 2"/>
          <p:cNvSpPr>
            <a:spLocks noGrp="1"/>
          </p:cNvSpPr>
          <p:nvPr>
            <p:ph sz="quarter" idx="13"/>
          </p:nvPr>
        </p:nvSpPr>
        <p:spPr/>
        <p:txBody>
          <a:bodyPr/>
          <a:lstStyle/>
          <a:p>
            <a:r>
              <a:rPr lang="en-US" dirty="0"/>
              <a:t>Examples:</a:t>
            </a:r>
          </a:p>
          <a:p>
            <a:pPr lvl="1"/>
            <a:r>
              <a:rPr lang="en-US" dirty="0"/>
              <a:t>Microsoft 365,</a:t>
            </a:r>
          </a:p>
          <a:p>
            <a:pPr lvl="1"/>
            <a:r>
              <a:rPr lang="en-US" dirty="0"/>
              <a:t>Google Workspace,</a:t>
            </a:r>
          </a:p>
          <a:p>
            <a:pPr lvl="1"/>
            <a:r>
              <a:rPr lang="en-US" dirty="0"/>
              <a:t>Dropbox,</a:t>
            </a:r>
          </a:p>
          <a:p>
            <a:pPr lvl="1"/>
            <a:r>
              <a:rPr lang="en-US" dirty="0"/>
              <a:t>Slack,</a:t>
            </a:r>
          </a:p>
          <a:p>
            <a:pPr lvl="1"/>
            <a:r>
              <a:rPr lang="en-US" dirty="0"/>
              <a:t>Notion, </a:t>
            </a:r>
          </a:p>
          <a:p>
            <a:pPr lvl="1"/>
            <a:r>
              <a:rPr lang="en-US" dirty="0"/>
              <a:t>DocuSign,</a:t>
            </a:r>
          </a:p>
          <a:p>
            <a:pPr lvl="1"/>
            <a:r>
              <a:rPr lang="en-US" dirty="0"/>
              <a:t>Trello, JIRA</a:t>
            </a:r>
          </a:p>
        </p:txBody>
      </p:sp>
      <p:sp>
        <p:nvSpPr>
          <p:cNvPr id="7" name="Footer Placeholder 4"/>
          <p:cNvSpPr>
            <a:spLocks noGrp="1"/>
          </p:cNvSpPr>
          <p:nvPr>
            <p:ph type="ftr" sz="quarter" idx="11"/>
          </p:nvPr>
        </p:nvSpPr>
        <p:spPr>
          <a:xfrm>
            <a:off x="7760590" y="6560639"/>
            <a:ext cx="4114264" cy="365210"/>
          </a:xfrm>
        </p:spPr>
        <p:txBody>
          <a:bodyPr/>
          <a:lstStyle/>
          <a:p>
            <a:r>
              <a:rPr lang="cs-CZ" dirty="0"/>
              <a:t>Copyright © </a:t>
            </a:r>
            <a:r>
              <a:rPr lang="cs-CZ" dirty="0" err="1"/>
              <a:t>Unicorn</a:t>
            </a:r>
            <a:r>
              <a:rPr lang="cs-CZ" dirty="0"/>
              <a:t> Systems a.s.</a:t>
            </a:r>
          </a:p>
        </p:txBody>
      </p:sp>
      <p:pic>
        <p:nvPicPr>
          <p:cNvPr id="4" name="Obrázek 3">
            <a:extLst>
              <a:ext uri="{FF2B5EF4-FFF2-40B4-BE49-F238E27FC236}">
                <a16:creationId xmlns:a16="http://schemas.microsoft.com/office/drawing/2014/main" id="{154F217A-3998-0DE6-A2EE-222ACF2145A6}"/>
              </a:ext>
            </a:extLst>
          </p:cNvPr>
          <p:cNvPicPr>
            <a:picLocks noChangeAspect="1"/>
          </p:cNvPicPr>
          <p:nvPr/>
        </p:nvPicPr>
        <p:blipFill>
          <a:blip r:embed="rId2"/>
          <a:stretch>
            <a:fillRect/>
          </a:stretch>
        </p:blipFill>
        <p:spPr>
          <a:xfrm>
            <a:off x="5714206" y="1387424"/>
            <a:ext cx="3397250" cy="1143000"/>
          </a:xfrm>
          <a:prstGeom prst="rect">
            <a:avLst/>
          </a:prstGeom>
        </p:spPr>
      </p:pic>
      <p:pic>
        <p:nvPicPr>
          <p:cNvPr id="5124" name="Picture 4" descr="Správa Google Workspace od 2 000 Kč Praha, Hloubětín MENZEL.IO • Firmy.cz">
            <a:extLst>
              <a:ext uri="{FF2B5EF4-FFF2-40B4-BE49-F238E27FC236}">
                <a16:creationId xmlns:a16="http://schemas.microsoft.com/office/drawing/2014/main" id="{52255C15-7D70-FBE6-DBE1-6F7FA17AF5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06253" y="2530424"/>
            <a:ext cx="3397250" cy="3397250"/>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Open DevOps is the Solution | Atlassian">
            <a:extLst>
              <a:ext uri="{FF2B5EF4-FFF2-40B4-BE49-F238E27FC236}">
                <a16:creationId xmlns:a16="http://schemas.microsoft.com/office/drawing/2014/main" id="{5011D447-80FB-FCA6-3552-C0B6FAA7EE6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1206" y="3985784"/>
            <a:ext cx="3285147" cy="20216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89891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F3BA6A0D-4A37-486A-B1E4-7797A7C8866C}" type="slidenum">
              <a:rPr lang="cs-CZ" smtClean="0"/>
              <a:t>23</a:t>
            </a:fld>
            <a:endParaRPr lang="cs-CZ"/>
          </a:p>
        </p:txBody>
      </p:sp>
      <p:sp>
        <p:nvSpPr>
          <p:cNvPr id="2" name="Title 1"/>
          <p:cNvSpPr>
            <a:spLocks noGrp="1"/>
          </p:cNvSpPr>
          <p:nvPr>
            <p:ph type="title"/>
          </p:nvPr>
        </p:nvSpPr>
        <p:spPr/>
        <p:txBody>
          <a:bodyPr/>
          <a:lstStyle/>
          <a:p>
            <a:r>
              <a:rPr lang="en-US" dirty="0"/>
              <a:t>Platform as a Service (PaaS)</a:t>
            </a:r>
          </a:p>
        </p:txBody>
      </p:sp>
      <p:sp>
        <p:nvSpPr>
          <p:cNvPr id="3" name="Content Placeholder 2"/>
          <p:cNvSpPr>
            <a:spLocks noGrp="1"/>
          </p:cNvSpPr>
          <p:nvPr>
            <p:ph sz="quarter" idx="13"/>
          </p:nvPr>
        </p:nvSpPr>
        <p:spPr/>
        <p:txBody>
          <a:bodyPr/>
          <a:lstStyle/>
          <a:p>
            <a:r>
              <a:rPr lang="en-US" dirty="0"/>
              <a:t>Consumers:</a:t>
            </a:r>
          </a:p>
          <a:p>
            <a:pPr lvl="1"/>
            <a:r>
              <a:rPr lang="en-US" dirty="0"/>
              <a:t>Developers,</a:t>
            </a:r>
          </a:p>
          <a:p>
            <a:pPr lvl="1"/>
            <a:r>
              <a:rPr lang="en-US" dirty="0"/>
              <a:t>Testers,</a:t>
            </a:r>
          </a:p>
          <a:p>
            <a:pPr lvl="1"/>
            <a:r>
              <a:rPr lang="en-US" dirty="0"/>
              <a:t>Administrators,</a:t>
            </a:r>
          </a:p>
          <a:p>
            <a:pPr lvl="1"/>
            <a:r>
              <a:rPr lang="en-US" dirty="0"/>
              <a:t>End users.</a:t>
            </a:r>
          </a:p>
          <a:p>
            <a:endParaRPr lang="en-US" dirty="0"/>
          </a:p>
          <a:p>
            <a:r>
              <a:rPr lang="en-US" dirty="0"/>
              <a:t>Consumer pays for:</a:t>
            </a:r>
          </a:p>
          <a:p>
            <a:pPr lvl="1"/>
            <a:r>
              <a:rPr lang="en-US" dirty="0"/>
              <a:t>Number of users (active/passive),</a:t>
            </a:r>
          </a:p>
          <a:p>
            <a:pPr lvl="1"/>
            <a:r>
              <a:rPr lang="en-US" dirty="0"/>
              <a:t>Type of users (developer/manager),</a:t>
            </a:r>
          </a:p>
          <a:p>
            <a:pPr lvl="1"/>
            <a:r>
              <a:rPr lang="en-US" dirty="0"/>
              <a:t>Used storage,</a:t>
            </a:r>
          </a:p>
          <a:p>
            <a:pPr lvl="1"/>
            <a:r>
              <a:rPr lang="en-US" dirty="0"/>
              <a:t>Used computing power,</a:t>
            </a:r>
          </a:p>
          <a:p>
            <a:pPr lvl="1"/>
            <a:r>
              <a:rPr lang="en-US" dirty="0"/>
              <a:t>Used bandwidth,</a:t>
            </a:r>
          </a:p>
          <a:p>
            <a:pPr lvl="1"/>
            <a:r>
              <a:rPr lang="en-US" dirty="0"/>
              <a:t>Time of usage.</a:t>
            </a:r>
          </a:p>
        </p:txBody>
      </p:sp>
      <p:sp>
        <p:nvSpPr>
          <p:cNvPr id="7" name="Footer Placeholder 4"/>
          <p:cNvSpPr>
            <a:spLocks noGrp="1"/>
          </p:cNvSpPr>
          <p:nvPr>
            <p:ph type="ftr" sz="quarter" idx="11"/>
          </p:nvPr>
        </p:nvSpPr>
        <p:spPr>
          <a:xfrm>
            <a:off x="7760590" y="6560639"/>
            <a:ext cx="4114264" cy="365210"/>
          </a:xfrm>
        </p:spPr>
        <p:txBody>
          <a:bodyPr/>
          <a:lstStyle/>
          <a:p>
            <a:r>
              <a:rPr lang="cs-CZ" dirty="0"/>
              <a:t>Copyright © </a:t>
            </a:r>
            <a:r>
              <a:rPr lang="cs-CZ" dirty="0" err="1"/>
              <a:t>Unicorn</a:t>
            </a:r>
            <a:r>
              <a:rPr lang="cs-CZ" dirty="0"/>
              <a:t> Systems a.s.</a:t>
            </a:r>
          </a:p>
        </p:txBody>
      </p:sp>
    </p:spTree>
    <p:extLst>
      <p:ext uri="{BB962C8B-B14F-4D97-AF65-F5344CB8AC3E}">
        <p14:creationId xmlns:p14="http://schemas.microsoft.com/office/powerpoint/2010/main" val="6641163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F3BA6A0D-4A37-486A-B1E4-7797A7C8866C}" type="slidenum">
              <a:rPr lang="cs-CZ" smtClean="0"/>
              <a:t>24</a:t>
            </a:fld>
            <a:endParaRPr lang="cs-CZ"/>
          </a:p>
        </p:txBody>
      </p:sp>
      <p:sp>
        <p:nvSpPr>
          <p:cNvPr id="2" name="Title 1"/>
          <p:cNvSpPr>
            <a:spLocks noGrp="1"/>
          </p:cNvSpPr>
          <p:nvPr>
            <p:ph type="title"/>
          </p:nvPr>
        </p:nvSpPr>
        <p:spPr/>
        <p:txBody>
          <a:bodyPr/>
          <a:lstStyle/>
          <a:p>
            <a:r>
              <a:rPr lang="en-US" dirty="0"/>
              <a:t>Platform as a Service (PaaS)</a:t>
            </a:r>
          </a:p>
        </p:txBody>
      </p:sp>
      <p:sp>
        <p:nvSpPr>
          <p:cNvPr id="3" name="Content Placeholder 2"/>
          <p:cNvSpPr>
            <a:spLocks noGrp="1"/>
          </p:cNvSpPr>
          <p:nvPr>
            <p:ph sz="quarter" idx="13"/>
          </p:nvPr>
        </p:nvSpPr>
        <p:spPr/>
        <p:txBody>
          <a:bodyPr/>
          <a:lstStyle/>
          <a:p>
            <a:r>
              <a:rPr lang="en-US" dirty="0"/>
              <a:t>Advantages:</a:t>
            </a:r>
          </a:p>
          <a:p>
            <a:pPr lvl="1"/>
            <a:r>
              <a:rPr lang="en-US" dirty="0"/>
              <a:t>Faster time to market,</a:t>
            </a:r>
          </a:p>
          <a:p>
            <a:pPr lvl="1"/>
            <a:r>
              <a:rPr lang="en-US" dirty="0"/>
              <a:t>One environment from start to finish,</a:t>
            </a:r>
          </a:p>
          <a:p>
            <a:pPr lvl="1"/>
            <a:r>
              <a:rPr lang="en-US" dirty="0"/>
              <a:t>Price,</a:t>
            </a:r>
          </a:p>
          <a:p>
            <a:pPr lvl="1"/>
            <a:r>
              <a:rPr lang="en-US" dirty="0"/>
              <a:t>Ease of licensing.</a:t>
            </a:r>
          </a:p>
          <a:p>
            <a:pPr lvl="1"/>
            <a:endParaRPr lang="en-US" dirty="0"/>
          </a:p>
          <a:p>
            <a:r>
              <a:rPr lang="en-US" dirty="0"/>
              <a:t>Disadvantages:</a:t>
            </a:r>
          </a:p>
          <a:p>
            <a:pPr lvl="1"/>
            <a:r>
              <a:rPr lang="en-US" dirty="0"/>
              <a:t>Vendor lock-in,</a:t>
            </a:r>
          </a:p>
          <a:p>
            <a:pPr lvl="1"/>
            <a:r>
              <a:rPr lang="en-US" dirty="0"/>
              <a:t>Vendor dependency,</a:t>
            </a:r>
          </a:p>
          <a:p>
            <a:pPr lvl="1"/>
            <a:r>
              <a:rPr lang="en-US" dirty="0"/>
              <a:t>Security and compliance challenges,</a:t>
            </a:r>
          </a:p>
          <a:p>
            <a:pPr lvl="1"/>
            <a:r>
              <a:rPr lang="en-US" dirty="0"/>
              <a:t>Broadband Dependency.</a:t>
            </a:r>
          </a:p>
        </p:txBody>
      </p:sp>
      <p:sp>
        <p:nvSpPr>
          <p:cNvPr id="7" name="Footer Placeholder 4"/>
          <p:cNvSpPr>
            <a:spLocks noGrp="1"/>
          </p:cNvSpPr>
          <p:nvPr>
            <p:ph type="ftr" sz="quarter" idx="11"/>
          </p:nvPr>
        </p:nvSpPr>
        <p:spPr>
          <a:xfrm>
            <a:off x="7760590" y="6560639"/>
            <a:ext cx="4114264" cy="365210"/>
          </a:xfrm>
        </p:spPr>
        <p:txBody>
          <a:bodyPr/>
          <a:lstStyle/>
          <a:p>
            <a:r>
              <a:rPr lang="cs-CZ" dirty="0"/>
              <a:t>Copyright © </a:t>
            </a:r>
            <a:r>
              <a:rPr lang="cs-CZ" dirty="0" err="1"/>
              <a:t>Unicorn</a:t>
            </a:r>
            <a:r>
              <a:rPr lang="cs-CZ" dirty="0"/>
              <a:t> Systems a.s.</a:t>
            </a:r>
          </a:p>
        </p:txBody>
      </p:sp>
    </p:spTree>
    <p:extLst>
      <p:ext uri="{BB962C8B-B14F-4D97-AF65-F5344CB8AC3E}">
        <p14:creationId xmlns:p14="http://schemas.microsoft.com/office/powerpoint/2010/main" val="41023473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F3BA6A0D-4A37-486A-B1E4-7797A7C8866C}" type="slidenum">
              <a:rPr lang="cs-CZ" smtClean="0"/>
              <a:t>25</a:t>
            </a:fld>
            <a:endParaRPr lang="cs-CZ"/>
          </a:p>
        </p:txBody>
      </p:sp>
      <p:sp>
        <p:nvSpPr>
          <p:cNvPr id="8" name="Title 7"/>
          <p:cNvSpPr>
            <a:spLocks noGrp="1"/>
          </p:cNvSpPr>
          <p:nvPr>
            <p:ph type="title"/>
          </p:nvPr>
        </p:nvSpPr>
        <p:spPr>
          <a:xfrm>
            <a:off x="479938" y="515510"/>
            <a:ext cx="4420462" cy="298095"/>
          </a:xfrm>
        </p:spPr>
        <p:txBody>
          <a:bodyPr>
            <a:normAutofit fontScale="90000"/>
          </a:bodyPr>
          <a:lstStyle/>
          <a:p>
            <a:r>
              <a:rPr lang="en-US" dirty="0"/>
              <a:t>Platform as a Service (PaaS)</a:t>
            </a:r>
          </a:p>
        </p:txBody>
      </p:sp>
      <p:sp>
        <p:nvSpPr>
          <p:cNvPr id="3" name="Content Placeholder 2"/>
          <p:cNvSpPr>
            <a:spLocks noGrp="1"/>
          </p:cNvSpPr>
          <p:nvPr>
            <p:ph sz="quarter" idx="13"/>
          </p:nvPr>
        </p:nvSpPr>
        <p:spPr/>
        <p:txBody>
          <a:bodyPr/>
          <a:lstStyle/>
          <a:p>
            <a:r>
              <a:rPr lang="en-US" dirty="0"/>
              <a:t>Examples:</a:t>
            </a:r>
          </a:p>
          <a:p>
            <a:pPr lvl="1"/>
            <a:r>
              <a:rPr lang="en-US" dirty="0"/>
              <a:t>AWS Elastic Beanstalk,</a:t>
            </a:r>
          </a:p>
          <a:p>
            <a:pPr lvl="1"/>
            <a:r>
              <a:rPr lang="en-US" dirty="0"/>
              <a:t>Google App Engine,</a:t>
            </a:r>
          </a:p>
          <a:p>
            <a:pPr lvl="1"/>
            <a:r>
              <a:rPr lang="en-US" dirty="0"/>
              <a:t>Red Hat OpenShift,</a:t>
            </a:r>
          </a:p>
          <a:p>
            <a:pPr lvl="1"/>
            <a:r>
              <a:rPr lang="en-US" dirty="0"/>
              <a:t>Azure App Service,</a:t>
            </a:r>
          </a:p>
          <a:p>
            <a:pPr lvl="1"/>
            <a:r>
              <a:rPr lang="en-US" dirty="0"/>
              <a:t>Heroku,</a:t>
            </a:r>
          </a:p>
          <a:p>
            <a:pPr lvl="1"/>
            <a:r>
              <a:rPr lang="en-US" dirty="0"/>
              <a:t>GitHub, GitLab,</a:t>
            </a:r>
          </a:p>
          <a:p>
            <a:pPr lvl="1"/>
            <a:r>
              <a:rPr lang="en-US" dirty="0"/>
              <a:t>Kubernetes,</a:t>
            </a:r>
          </a:p>
          <a:p>
            <a:pPr lvl="1"/>
            <a:r>
              <a:rPr lang="en-US" dirty="0"/>
              <a:t>Docker.</a:t>
            </a:r>
          </a:p>
        </p:txBody>
      </p:sp>
      <p:sp>
        <p:nvSpPr>
          <p:cNvPr id="7" name="Footer Placeholder 4"/>
          <p:cNvSpPr>
            <a:spLocks noGrp="1"/>
          </p:cNvSpPr>
          <p:nvPr>
            <p:ph type="ftr" sz="quarter" idx="11"/>
          </p:nvPr>
        </p:nvSpPr>
        <p:spPr>
          <a:xfrm>
            <a:off x="7760590" y="6560639"/>
            <a:ext cx="4114264" cy="365210"/>
          </a:xfrm>
        </p:spPr>
        <p:txBody>
          <a:bodyPr/>
          <a:lstStyle/>
          <a:p>
            <a:r>
              <a:rPr lang="cs-CZ" dirty="0"/>
              <a:t>Copyright © </a:t>
            </a:r>
            <a:r>
              <a:rPr lang="cs-CZ" dirty="0" err="1"/>
              <a:t>Unicorn</a:t>
            </a:r>
            <a:r>
              <a:rPr lang="cs-CZ" dirty="0"/>
              <a:t> Systems a.s.</a:t>
            </a:r>
          </a:p>
        </p:txBody>
      </p:sp>
      <p:pic>
        <p:nvPicPr>
          <p:cNvPr id="6148" name="Picture 4" descr="Official Azure Icon Set">
            <a:extLst>
              <a:ext uri="{FF2B5EF4-FFF2-40B4-BE49-F238E27FC236}">
                <a16:creationId xmlns:a16="http://schemas.microsoft.com/office/drawing/2014/main" id="{B11F14EC-A673-00D7-2AA0-BDE6D720E8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88247" y="1677194"/>
            <a:ext cx="1091406" cy="1091406"/>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Introduction | AWS Elastic Beanstalk Survival Guide | Colin Toh">
            <a:extLst>
              <a:ext uri="{FF2B5EF4-FFF2-40B4-BE49-F238E27FC236}">
                <a16:creationId xmlns:a16="http://schemas.microsoft.com/office/drawing/2014/main" id="{197E87FE-B1D8-BFCA-0081-736BA3704C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71806" y="1711184"/>
            <a:ext cx="1091406" cy="1091406"/>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Google AppEngine Logo PNG Vector (SVG) Free Download">
            <a:extLst>
              <a:ext uri="{FF2B5EF4-FFF2-40B4-BE49-F238E27FC236}">
                <a16:creationId xmlns:a16="http://schemas.microsoft.com/office/drawing/2014/main" id="{CD374C4D-FC39-6F3F-BD3B-5030CB11EA6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97016" y="3987755"/>
            <a:ext cx="1765822" cy="1289050"/>
          </a:xfrm>
          <a:prstGeom prst="rect">
            <a:avLst/>
          </a:prstGeom>
          <a:noFill/>
          <a:extLst>
            <a:ext uri="{909E8E84-426E-40DD-AFC4-6F175D3DCCD1}">
              <a14:hiddenFill xmlns:a14="http://schemas.microsoft.com/office/drawing/2010/main">
                <a:solidFill>
                  <a:srgbClr val="FFFFFF"/>
                </a:solidFill>
              </a14:hiddenFill>
            </a:ext>
          </a:extLst>
        </p:spPr>
      </p:pic>
      <p:pic>
        <p:nvPicPr>
          <p:cNvPr id="6154" name="Picture 10">
            <a:extLst>
              <a:ext uri="{FF2B5EF4-FFF2-40B4-BE49-F238E27FC236}">
                <a16:creationId xmlns:a16="http://schemas.microsoft.com/office/drawing/2014/main" id="{821939EB-BABE-D345-998E-53C0FE59EAF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97193" y="4102771"/>
            <a:ext cx="2056606" cy="5752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171135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F3BA6A0D-4A37-486A-B1E4-7797A7C8866C}" type="slidenum">
              <a:rPr lang="cs-CZ" smtClean="0"/>
              <a:t>26</a:t>
            </a:fld>
            <a:endParaRPr lang="cs-CZ"/>
          </a:p>
        </p:txBody>
      </p:sp>
      <p:sp>
        <p:nvSpPr>
          <p:cNvPr id="2" name="Title 1"/>
          <p:cNvSpPr>
            <a:spLocks noGrp="1"/>
          </p:cNvSpPr>
          <p:nvPr>
            <p:ph type="title"/>
          </p:nvPr>
        </p:nvSpPr>
        <p:spPr/>
        <p:txBody>
          <a:bodyPr/>
          <a:lstStyle/>
          <a:p>
            <a:r>
              <a:rPr lang="en-US" dirty="0"/>
              <a:t>Infrastructure as a Service (IaaS)</a:t>
            </a:r>
          </a:p>
        </p:txBody>
      </p:sp>
      <p:sp>
        <p:nvSpPr>
          <p:cNvPr id="3" name="Content Placeholder 2"/>
          <p:cNvSpPr>
            <a:spLocks noGrp="1"/>
          </p:cNvSpPr>
          <p:nvPr>
            <p:ph sz="quarter" idx="13"/>
          </p:nvPr>
        </p:nvSpPr>
        <p:spPr/>
        <p:txBody>
          <a:bodyPr/>
          <a:lstStyle/>
          <a:p>
            <a:r>
              <a:rPr lang="en-US" dirty="0"/>
              <a:t>Consumers:</a:t>
            </a:r>
          </a:p>
          <a:p>
            <a:pPr lvl="1"/>
            <a:r>
              <a:rPr lang="en-US" dirty="0"/>
              <a:t>Administrators,</a:t>
            </a:r>
          </a:p>
          <a:p>
            <a:pPr lvl="1"/>
            <a:r>
              <a:rPr lang="en-US" dirty="0"/>
              <a:t>Cloud Engineers,</a:t>
            </a:r>
          </a:p>
          <a:p>
            <a:pPr lvl="1"/>
            <a:r>
              <a:rPr lang="en-US" dirty="0"/>
              <a:t>Developers.</a:t>
            </a:r>
          </a:p>
          <a:p>
            <a:endParaRPr lang="en-US" dirty="0"/>
          </a:p>
          <a:p>
            <a:r>
              <a:rPr lang="en-US" dirty="0"/>
              <a:t>Consumer pays for:</a:t>
            </a:r>
          </a:p>
          <a:p>
            <a:pPr lvl="1"/>
            <a:r>
              <a:rPr lang="en-US" dirty="0"/>
              <a:t>Used computing power,</a:t>
            </a:r>
          </a:p>
          <a:p>
            <a:pPr lvl="1"/>
            <a:r>
              <a:rPr lang="en-US" dirty="0"/>
              <a:t>Used storage,</a:t>
            </a:r>
          </a:p>
          <a:p>
            <a:pPr lvl="1"/>
            <a:r>
              <a:rPr lang="en-US" dirty="0"/>
              <a:t>Used bandwidth,</a:t>
            </a:r>
          </a:p>
          <a:p>
            <a:pPr lvl="1"/>
            <a:r>
              <a:rPr lang="en-US" dirty="0"/>
              <a:t>Amount of data downloaded from Cloud,</a:t>
            </a:r>
          </a:p>
          <a:p>
            <a:pPr lvl="1"/>
            <a:r>
              <a:rPr lang="en-US" dirty="0"/>
              <a:t>Services with additional value (monitoring, security, </a:t>
            </a:r>
            <a:r>
              <a:rPr lang="en-US" dirty="0" err="1"/>
              <a:t>maintanance</a:t>
            </a:r>
            <a:r>
              <a:rPr lang="en-US" dirty="0"/>
              <a:t>)</a:t>
            </a:r>
          </a:p>
        </p:txBody>
      </p:sp>
      <p:sp>
        <p:nvSpPr>
          <p:cNvPr id="7" name="Footer Placeholder 4"/>
          <p:cNvSpPr>
            <a:spLocks noGrp="1"/>
          </p:cNvSpPr>
          <p:nvPr>
            <p:ph type="ftr" sz="quarter" idx="11"/>
          </p:nvPr>
        </p:nvSpPr>
        <p:spPr>
          <a:xfrm>
            <a:off x="7760590" y="6560639"/>
            <a:ext cx="4114264" cy="365210"/>
          </a:xfrm>
        </p:spPr>
        <p:txBody>
          <a:bodyPr/>
          <a:lstStyle/>
          <a:p>
            <a:r>
              <a:rPr lang="cs-CZ" dirty="0"/>
              <a:t>Copyright © </a:t>
            </a:r>
            <a:r>
              <a:rPr lang="cs-CZ" dirty="0" err="1"/>
              <a:t>Unicorn</a:t>
            </a:r>
            <a:r>
              <a:rPr lang="cs-CZ" dirty="0"/>
              <a:t> Systems a.s.</a:t>
            </a:r>
          </a:p>
        </p:txBody>
      </p:sp>
    </p:spTree>
    <p:extLst>
      <p:ext uri="{BB962C8B-B14F-4D97-AF65-F5344CB8AC3E}">
        <p14:creationId xmlns:p14="http://schemas.microsoft.com/office/powerpoint/2010/main" val="1059127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F3BA6A0D-4A37-486A-B1E4-7797A7C8866C}" type="slidenum">
              <a:rPr lang="cs-CZ" smtClean="0"/>
              <a:t>27</a:t>
            </a:fld>
            <a:endParaRPr lang="cs-CZ"/>
          </a:p>
        </p:txBody>
      </p:sp>
      <p:sp>
        <p:nvSpPr>
          <p:cNvPr id="2" name="Title 1"/>
          <p:cNvSpPr>
            <a:spLocks noGrp="1"/>
          </p:cNvSpPr>
          <p:nvPr>
            <p:ph type="title"/>
          </p:nvPr>
        </p:nvSpPr>
        <p:spPr/>
        <p:txBody>
          <a:bodyPr/>
          <a:lstStyle/>
          <a:p>
            <a:r>
              <a:rPr lang="en-US" dirty="0"/>
              <a:t>Infrastructure as a Service (IaaS)</a:t>
            </a:r>
          </a:p>
        </p:txBody>
      </p:sp>
      <p:sp>
        <p:nvSpPr>
          <p:cNvPr id="3" name="Content Placeholder 2"/>
          <p:cNvSpPr>
            <a:spLocks noGrp="1"/>
          </p:cNvSpPr>
          <p:nvPr>
            <p:ph sz="quarter" idx="13"/>
          </p:nvPr>
        </p:nvSpPr>
        <p:spPr/>
        <p:txBody>
          <a:bodyPr/>
          <a:lstStyle/>
          <a:p>
            <a:r>
              <a:rPr lang="en-US" dirty="0"/>
              <a:t>Advantages:</a:t>
            </a:r>
          </a:p>
          <a:p>
            <a:pPr lvl="1"/>
            <a:r>
              <a:rPr lang="en-US" dirty="0"/>
              <a:t>Scalability,</a:t>
            </a:r>
          </a:p>
          <a:p>
            <a:pPr lvl="1"/>
            <a:r>
              <a:rPr lang="en-US" dirty="0"/>
              <a:t>Fewer resources dedicated to server maintenance,</a:t>
            </a:r>
          </a:p>
          <a:p>
            <a:pPr lvl="1"/>
            <a:r>
              <a:rPr lang="en-US" dirty="0"/>
              <a:t>Faster time to market.</a:t>
            </a:r>
          </a:p>
          <a:p>
            <a:pPr lvl="1"/>
            <a:endParaRPr lang="en-US" dirty="0"/>
          </a:p>
          <a:p>
            <a:r>
              <a:rPr lang="en-US" dirty="0"/>
              <a:t>Disadvantages:</a:t>
            </a:r>
          </a:p>
          <a:p>
            <a:pPr lvl="1"/>
            <a:r>
              <a:rPr lang="en-US" dirty="0"/>
              <a:t>Unexpected Costs,</a:t>
            </a:r>
          </a:p>
          <a:p>
            <a:pPr lvl="1"/>
            <a:r>
              <a:rPr lang="en-US" dirty="0"/>
              <a:t>Process Changes,</a:t>
            </a:r>
          </a:p>
          <a:p>
            <a:pPr lvl="1"/>
            <a:r>
              <a:rPr lang="en-US" dirty="0"/>
              <a:t>Security Risks,</a:t>
            </a:r>
          </a:p>
          <a:p>
            <a:pPr lvl="1"/>
            <a:r>
              <a:rPr lang="en-US" dirty="0"/>
              <a:t>Vendor Lock-In,</a:t>
            </a:r>
          </a:p>
          <a:p>
            <a:pPr lvl="1"/>
            <a:r>
              <a:rPr lang="en-US" dirty="0"/>
              <a:t>Broadband Dependency,</a:t>
            </a:r>
          </a:p>
          <a:p>
            <a:pPr lvl="1"/>
            <a:r>
              <a:rPr lang="en-US" dirty="0"/>
              <a:t>Limited Customization,</a:t>
            </a:r>
          </a:p>
          <a:p>
            <a:pPr lvl="1"/>
            <a:r>
              <a:rPr lang="en-US" dirty="0"/>
              <a:t>Lack of Support.</a:t>
            </a:r>
          </a:p>
        </p:txBody>
      </p:sp>
      <p:sp>
        <p:nvSpPr>
          <p:cNvPr id="7" name="Footer Placeholder 4"/>
          <p:cNvSpPr>
            <a:spLocks noGrp="1"/>
          </p:cNvSpPr>
          <p:nvPr>
            <p:ph type="ftr" sz="quarter" idx="11"/>
          </p:nvPr>
        </p:nvSpPr>
        <p:spPr>
          <a:xfrm>
            <a:off x="7760590" y="6560639"/>
            <a:ext cx="4114264" cy="365210"/>
          </a:xfrm>
        </p:spPr>
        <p:txBody>
          <a:bodyPr/>
          <a:lstStyle/>
          <a:p>
            <a:r>
              <a:rPr lang="cs-CZ" dirty="0"/>
              <a:t>Copyright © </a:t>
            </a:r>
            <a:r>
              <a:rPr lang="cs-CZ" dirty="0" err="1"/>
              <a:t>Unicorn</a:t>
            </a:r>
            <a:r>
              <a:rPr lang="cs-CZ" dirty="0"/>
              <a:t> Systems a.s.</a:t>
            </a:r>
          </a:p>
        </p:txBody>
      </p:sp>
    </p:spTree>
    <p:extLst>
      <p:ext uri="{BB962C8B-B14F-4D97-AF65-F5344CB8AC3E}">
        <p14:creationId xmlns:p14="http://schemas.microsoft.com/office/powerpoint/2010/main" val="11669383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F3BA6A0D-4A37-486A-B1E4-7797A7C8866C}" type="slidenum">
              <a:rPr lang="cs-CZ" smtClean="0"/>
              <a:t>28</a:t>
            </a:fld>
            <a:endParaRPr lang="cs-CZ"/>
          </a:p>
        </p:txBody>
      </p:sp>
      <p:sp>
        <p:nvSpPr>
          <p:cNvPr id="2" name="Title 1"/>
          <p:cNvSpPr>
            <a:spLocks noGrp="1"/>
          </p:cNvSpPr>
          <p:nvPr>
            <p:ph type="title"/>
          </p:nvPr>
        </p:nvSpPr>
        <p:spPr/>
        <p:txBody>
          <a:bodyPr/>
          <a:lstStyle/>
          <a:p>
            <a:r>
              <a:rPr lang="en-US" dirty="0"/>
              <a:t>Infrastructure as a Service (IaaS)</a:t>
            </a:r>
          </a:p>
        </p:txBody>
      </p:sp>
      <p:sp>
        <p:nvSpPr>
          <p:cNvPr id="3" name="Content Placeholder 2"/>
          <p:cNvSpPr>
            <a:spLocks noGrp="1"/>
          </p:cNvSpPr>
          <p:nvPr>
            <p:ph sz="quarter" idx="13"/>
          </p:nvPr>
        </p:nvSpPr>
        <p:spPr/>
        <p:txBody>
          <a:bodyPr/>
          <a:lstStyle/>
          <a:p>
            <a:r>
              <a:rPr lang="en-US" dirty="0"/>
              <a:t>Examples:</a:t>
            </a:r>
          </a:p>
          <a:p>
            <a:pPr lvl="1"/>
            <a:r>
              <a:rPr lang="en-US" dirty="0"/>
              <a:t>Amazon Web Services,</a:t>
            </a:r>
          </a:p>
          <a:p>
            <a:pPr lvl="1"/>
            <a:r>
              <a:rPr lang="en-US" dirty="0"/>
              <a:t>Microsoft Azure,</a:t>
            </a:r>
          </a:p>
          <a:p>
            <a:pPr lvl="1"/>
            <a:r>
              <a:rPr lang="en-US" dirty="0"/>
              <a:t>Google Cloud,</a:t>
            </a:r>
          </a:p>
          <a:p>
            <a:pPr lvl="1"/>
            <a:r>
              <a:rPr lang="en-US" dirty="0"/>
              <a:t>IBM Cloud,</a:t>
            </a:r>
          </a:p>
          <a:p>
            <a:pPr lvl="1"/>
            <a:r>
              <a:rPr lang="en-US" dirty="0"/>
              <a:t>Digital Ocean,</a:t>
            </a:r>
          </a:p>
          <a:p>
            <a:pPr lvl="1"/>
            <a:r>
              <a:rPr lang="en-US" dirty="0"/>
              <a:t>Alibaba Cloud,</a:t>
            </a:r>
          </a:p>
          <a:p>
            <a:pPr lvl="1"/>
            <a:r>
              <a:rPr lang="en-US" dirty="0" err="1"/>
              <a:t>Openstack</a:t>
            </a:r>
            <a:r>
              <a:rPr lang="en-US" dirty="0"/>
              <a:t>,</a:t>
            </a:r>
          </a:p>
          <a:p>
            <a:pPr lvl="1"/>
            <a:r>
              <a:rPr lang="en-US" dirty="0"/>
              <a:t>KVM,</a:t>
            </a:r>
          </a:p>
          <a:p>
            <a:pPr lvl="1"/>
            <a:r>
              <a:rPr lang="en-US" dirty="0" err="1"/>
              <a:t>Ceph</a:t>
            </a:r>
            <a:r>
              <a:rPr lang="en-US" dirty="0"/>
              <a:t>.</a:t>
            </a:r>
          </a:p>
        </p:txBody>
      </p:sp>
      <p:sp>
        <p:nvSpPr>
          <p:cNvPr id="7" name="Footer Placeholder 4"/>
          <p:cNvSpPr>
            <a:spLocks noGrp="1"/>
          </p:cNvSpPr>
          <p:nvPr>
            <p:ph type="ftr" sz="quarter" idx="11"/>
          </p:nvPr>
        </p:nvSpPr>
        <p:spPr>
          <a:xfrm>
            <a:off x="7760590" y="6560639"/>
            <a:ext cx="4114264" cy="365210"/>
          </a:xfrm>
        </p:spPr>
        <p:txBody>
          <a:bodyPr/>
          <a:lstStyle/>
          <a:p>
            <a:r>
              <a:rPr lang="cs-CZ" dirty="0"/>
              <a:t>Copyright © </a:t>
            </a:r>
            <a:r>
              <a:rPr lang="cs-CZ" dirty="0" err="1"/>
              <a:t>Unicorn</a:t>
            </a:r>
            <a:r>
              <a:rPr lang="cs-CZ" dirty="0"/>
              <a:t> Systems a.s.</a:t>
            </a:r>
          </a:p>
        </p:txBody>
      </p:sp>
    </p:spTree>
    <p:extLst>
      <p:ext uri="{BB962C8B-B14F-4D97-AF65-F5344CB8AC3E}">
        <p14:creationId xmlns:p14="http://schemas.microsoft.com/office/powerpoint/2010/main" val="40067603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F3BA6A0D-4A37-486A-B1E4-7797A7C8866C}" type="slidenum">
              <a:rPr lang="cs-CZ" smtClean="0"/>
              <a:t>29</a:t>
            </a:fld>
            <a:endParaRPr lang="cs-CZ"/>
          </a:p>
        </p:txBody>
      </p:sp>
      <p:sp>
        <p:nvSpPr>
          <p:cNvPr id="2" name="Title 1"/>
          <p:cNvSpPr>
            <a:spLocks noGrp="1"/>
          </p:cNvSpPr>
          <p:nvPr>
            <p:ph type="title"/>
          </p:nvPr>
        </p:nvSpPr>
        <p:spPr/>
        <p:txBody>
          <a:bodyPr/>
          <a:lstStyle/>
          <a:p>
            <a:r>
              <a:rPr lang="en-US" dirty="0"/>
              <a:t>Shared Responsibility Model</a:t>
            </a:r>
          </a:p>
        </p:txBody>
      </p:sp>
      <p:sp>
        <p:nvSpPr>
          <p:cNvPr id="3" name="Content Placeholder 2"/>
          <p:cNvSpPr>
            <a:spLocks noGrp="1"/>
          </p:cNvSpPr>
          <p:nvPr>
            <p:ph sz="quarter" idx="13"/>
          </p:nvPr>
        </p:nvSpPr>
        <p:spPr/>
        <p:txBody>
          <a:bodyPr/>
          <a:lstStyle/>
          <a:p>
            <a:r>
              <a:rPr lang="en-US" dirty="0"/>
              <a:t>The Cloud Provider and Cloud Consumer share the control of resources in a cloud system.</a:t>
            </a:r>
          </a:p>
          <a:p>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1821" y="1753394"/>
            <a:ext cx="9291133" cy="4947226"/>
          </a:xfrm>
          <a:prstGeom prst="rect">
            <a:avLst/>
          </a:prstGeom>
        </p:spPr>
      </p:pic>
      <p:sp>
        <p:nvSpPr>
          <p:cNvPr id="8" name="Footer Placeholder 4"/>
          <p:cNvSpPr>
            <a:spLocks noGrp="1"/>
          </p:cNvSpPr>
          <p:nvPr>
            <p:ph type="ftr" sz="quarter" idx="11"/>
          </p:nvPr>
        </p:nvSpPr>
        <p:spPr>
          <a:xfrm>
            <a:off x="7760590" y="6560639"/>
            <a:ext cx="4114264" cy="365210"/>
          </a:xfrm>
        </p:spPr>
        <p:txBody>
          <a:bodyPr/>
          <a:lstStyle/>
          <a:p>
            <a:r>
              <a:rPr lang="cs-CZ" dirty="0"/>
              <a:t>Copyright © </a:t>
            </a:r>
            <a:r>
              <a:rPr lang="cs-CZ" dirty="0" err="1"/>
              <a:t>Unicorn</a:t>
            </a:r>
            <a:r>
              <a:rPr lang="cs-CZ" dirty="0"/>
              <a:t> Systems a.s.</a:t>
            </a:r>
          </a:p>
        </p:txBody>
      </p:sp>
    </p:spTree>
    <p:extLst>
      <p:ext uri="{BB962C8B-B14F-4D97-AF65-F5344CB8AC3E}">
        <p14:creationId xmlns:p14="http://schemas.microsoft.com/office/powerpoint/2010/main" val="38817606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cs-CZ" dirty="0"/>
              <a:t>Copyright © </a:t>
            </a:r>
            <a:r>
              <a:rPr lang="cs-CZ" dirty="0" err="1"/>
              <a:t>Unicorn</a:t>
            </a:r>
            <a:r>
              <a:rPr lang="cs-CZ" dirty="0"/>
              <a:t> Systems a.s.</a:t>
            </a:r>
          </a:p>
        </p:txBody>
      </p:sp>
      <p:sp>
        <p:nvSpPr>
          <p:cNvPr id="6" name="Slide Number Placeholder 5"/>
          <p:cNvSpPr>
            <a:spLocks noGrp="1"/>
          </p:cNvSpPr>
          <p:nvPr>
            <p:ph type="sldNum" sz="quarter" idx="12"/>
          </p:nvPr>
        </p:nvSpPr>
        <p:spPr/>
        <p:txBody>
          <a:bodyPr/>
          <a:lstStyle/>
          <a:p>
            <a:fld id="{F3BA6A0D-4A37-486A-B1E4-7797A7C8866C}" type="slidenum">
              <a:rPr lang="cs-CZ" smtClean="0"/>
              <a:t>3</a:t>
            </a:fld>
            <a:endParaRPr lang="cs-CZ"/>
          </a:p>
        </p:txBody>
      </p:sp>
      <p:sp>
        <p:nvSpPr>
          <p:cNvPr id="2" name="Title 1"/>
          <p:cNvSpPr>
            <a:spLocks noGrp="1"/>
          </p:cNvSpPr>
          <p:nvPr>
            <p:ph type="title"/>
          </p:nvPr>
        </p:nvSpPr>
        <p:spPr/>
        <p:txBody>
          <a:bodyPr/>
          <a:lstStyle/>
          <a:p>
            <a:r>
              <a:rPr lang="sk-SK" dirty="0" err="1"/>
              <a:t>What</a:t>
            </a:r>
            <a:r>
              <a:rPr lang="sk-SK" dirty="0"/>
              <a:t> </a:t>
            </a:r>
            <a:r>
              <a:rPr lang="sk-SK" dirty="0" err="1"/>
              <a:t>is</a:t>
            </a:r>
            <a:r>
              <a:rPr lang="sk-SK" dirty="0"/>
              <a:t> </a:t>
            </a:r>
            <a:r>
              <a:rPr lang="sk-SK" dirty="0" err="1"/>
              <a:t>Cloud</a:t>
            </a:r>
            <a:r>
              <a:rPr lang="sk-SK" dirty="0"/>
              <a:t> </a:t>
            </a:r>
            <a:r>
              <a:rPr lang="sk-SK" dirty="0" err="1"/>
              <a:t>Computing</a:t>
            </a:r>
            <a:r>
              <a:rPr lang="sk-SK" dirty="0"/>
              <a:t> ?</a:t>
            </a:r>
            <a:endParaRPr lang="en-US" dirty="0"/>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981606">
            <a:off x="6308104" y="957867"/>
            <a:ext cx="3925491" cy="2616994"/>
          </a:xfrm>
          <a:prstGeom prst="rect">
            <a:avLst/>
          </a:prstGeom>
        </p:spPr>
      </p:pic>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20787497">
            <a:off x="913606" y="838994"/>
            <a:ext cx="4605867" cy="2590800"/>
          </a:xfrm>
          <a:prstGeom prst="rect">
            <a:avLst/>
          </a:prstGeom>
        </p:spPr>
      </p:pic>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20032769">
            <a:off x="6730742" y="3748571"/>
            <a:ext cx="5087597" cy="1603504"/>
          </a:xfrm>
          <a:prstGeom prst="rect">
            <a:avLst/>
          </a:prstGeom>
        </p:spPr>
      </p:pic>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0493675">
            <a:off x="747255" y="3827196"/>
            <a:ext cx="2667000" cy="2286000"/>
          </a:xfrm>
          <a:prstGeom prst="rect">
            <a:avLst/>
          </a:prstGeom>
        </p:spPr>
      </p:pic>
      <p:pic>
        <p:nvPicPr>
          <p:cNvPr id="12" name="Pictur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86104" y="2366552"/>
            <a:ext cx="2603644" cy="2603644"/>
          </a:xfrm>
          <a:prstGeom prst="rect">
            <a:avLst/>
          </a:prstGeom>
        </p:spPr>
      </p:pic>
    </p:spTree>
    <p:extLst>
      <p:ext uri="{BB962C8B-B14F-4D97-AF65-F5344CB8AC3E}">
        <p14:creationId xmlns:p14="http://schemas.microsoft.com/office/powerpoint/2010/main" val="28875487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F3BA6A0D-4A37-486A-B1E4-7797A7C8866C}" type="slidenum">
              <a:rPr lang="cs-CZ" smtClean="0"/>
              <a:t>30</a:t>
            </a:fld>
            <a:endParaRPr lang="cs-CZ"/>
          </a:p>
        </p:txBody>
      </p:sp>
      <p:sp>
        <p:nvSpPr>
          <p:cNvPr id="2" name="Title 1"/>
          <p:cNvSpPr>
            <a:spLocks noGrp="1"/>
          </p:cNvSpPr>
          <p:nvPr>
            <p:ph type="title"/>
          </p:nvPr>
        </p:nvSpPr>
        <p:spPr/>
        <p:txBody>
          <a:bodyPr/>
          <a:lstStyle/>
          <a:p>
            <a:r>
              <a:rPr lang="en-US" dirty="0"/>
              <a:t>Shared Responsibility Model</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7272" y="991394"/>
            <a:ext cx="10415868" cy="5637857"/>
          </a:xfrm>
          <a:prstGeom prst="rect">
            <a:avLst/>
          </a:prstGeom>
        </p:spPr>
      </p:pic>
      <p:sp>
        <p:nvSpPr>
          <p:cNvPr id="7" name="Footer Placeholder 4"/>
          <p:cNvSpPr>
            <a:spLocks noGrp="1"/>
          </p:cNvSpPr>
          <p:nvPr>
            <p:ph type="ftr" sz="quarter" idx="11"/>
          </p:nvPr>
        </p:nvSpPr>
        <p:spPr>
          <a:xfrm>
            <a:off x="7760590" y="6560639"/>
            <a:ext cx="4114264" cy="365210"/>
          </a:xfrm>
        </p:spPr>
        <p:txBody>
          <a:bodyPr/>
          <a:lstStyle/>
          <a:p>
            <a:r>
              <a:rPr lang="cs-CZ" dirty="0"/>
              <a:t>Copyright © </a:t>
            </a:r>
            <a:r>
              <a:rPr lang="cs-CZ" dirty="0" err="1"/>
              <a:t>Unicorn</a:t>
            </a:r>
            <a:r>
              <a:rPr lang="cs-CZ" dirty="0"/>
              <a:t> Systems a.s.</a:t>
            </a:r>
          </a:p>
        </p:txBody>
      </p:sp>
    </p:spTree>
    <p:extLst>
      <p:ext uri="{BB962C8B-B14F-4D97-AF65-F5344CB8AC3E}">
        <p14:creationId xmlns:p14="http://schemas.microsoft.com/office/powerpoint/2010/main" val="20503924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F3BA6A0D-4A37-486A-B1E4-7797A7C8866C}" type="slidenum">
              <a:rPr lang="cs-CZ" smtClean="0"/>
              <a:t>31</a:t>
            </a:fld>
            <a:endParaRPr lang="cs-CZ"/>
          </a:p>
        </p:txBody>
      </p:sp>
      <p:sp>
        <p:nvSpPr>
          <p:cNvPr id="2" name="Title 1"/>
          <p:cNvSpPr>
            <a:spLocks noGrp="1"/>
          </p:cNvSpPr>
          <p:nvPr>
            <p:ph type="title" idx="4294967295"/>
          </p:nvPr>
        </p:nvSpPr>
        <p:spPr>
          <a:xfrm>
            <a:off x="341556" y="2743994"/>
            <a:ext cx="11518900" cy="685800"/>
          </a:xfrm>
        </p:spPr>
        <p:txBody>
          <a:bodyPr/>
          <a:lstStyle/>
          <a:p>
            <a:pPr algn="ctr"/>
            <a:r>
              <a:rPr lang="en-US" dirty="0"/>
              <a:t>Even more ,,</a:t>
            </a:r>
            <a:r>
              <a:rPr lang="en-US" dirty="0" err="1"/>
              <a:t>aaS</a:t>
            </a:r>
            <a:r>
              <a:rPr lang="en-US" dirty="0"/>
              <a:t>’’ …</a:t>
            </a:r>
          </a:p>
        </p:txBody>
      </p:sp>
      <p:sp>
        <p:nvSpPr>
          <p:cNvPr id="7" name="Footer Placeholder 4"/>
          <p:cNvSpPr>
            <a:spLocks noGrp="1"/>
          </p:cNvSpPr>
          <p:nvPr>
            <p:ph type="ftr" sz="quarter" idx="11"/>
          </p:nvPr>
        </p:nvSpPr>
        <p:spPr>
          <a:xfrm>
            <a:off x="7760590" y="6560639"/>
            <a:ext cx="4114264" cy="365210"/>
          </a:xfrm>
        </p:spPr>
        <p:txBody>
          <a:bodyPr/>
          <a:lstStyle/>
          <a:p>
            <a:r>
              <a:rPr lang="cs-CZ" dirty="0"/>
              <a:t>Copyright © </a:t>
            </a:r>
            <a:r>
              <a:rPr lang="cs-CZ" dirty="0" err="1"/>
              <a:t>Unicorn</a:t>
            </a:r>
            <a:r>
              <a:rPr lang="cs-CZ" dirty="0"/>
              <a:t> Systems a.s.</a:t>
            </a:r>
          </a:p>
        </p:txBody>
      </p:sp>
    </p:spTree>
    <p:extLst>
      <p:ext uri="{BB962C8B-B14F-4D97-AF65-F5344CB8AC3E}">
        <p14:creationId xmlns:p14="http://schemas.microsoft.com/office/powerpoint/2010/main" val="428055466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F3BA6A0D-4A37-486A-B1E4-7797A7C8866C}" type="slidenum">
              <a:rPr lang="cs-CZ" smtClean="0"/>
              <a:t>32</a:t>
            </a:fld>
            <a:endParaRPr lang="cs-CZ"/>
          </a:p>
        </p:txBody>
      </p:sp>
      <p:sp>
        <p:nvSpPr>
          <p:cNvPr id="2" name="Title 1"/>
          <p:cNvSpPr>
            <a:spLocks noGrp="1"/>
          </p:cNvSpPr>
          <p:nvPr>
            <p:ph type="title"/>
          </p:nvPr>
        </p:nvSpPr>
        <p:spPr/>
        <p:txBody>
          <a:bodyPr/>
          <a:lstStyle/>
          <a:p>
            <a:r>
              <a:rPr lang="en-US" dirty="0"/>
              <a:t>Function as a Service (</a:t>
            </a:r>
            <a:r>
              <a:rPr lang="en-US" dirty="0" err="1"/>
              <a:t>FaaS</a:t>
            </a:r>
            <a:r>
              <a:rPr lang="en-US" dirty="0"/>
              <a:t>)</a:t>
            </a:r>
          </a:p>
        </p:txBody>
      </p:sp>
      <p:sp>
        <p:nvSpPr>
          <p:cNvPr id="3" name="Content Placeholder 2"/>
          <p:cNvSpPr>
            <a:spLocks noGrp="1"/>
          </p:cNvSpPr>
          <p:nvPr>
            <p:ph sz="quarter" idx="13"/>
          </p:nvPr>
        </p:nvSpPr>
        <p:spPr/>
        <p:txBody>
          <a:bodyPr/>
          <a:lstStyle/>
          <a:p>
            <a:r>
              <a:rPr lang="en-US" b="1" dirty="0" err="1"/>
              <a:t>FaaS</a:t>
            </a:r>
            <a:r>
              <a:rPr lang="en-US" dirty="0"/>
              <a:t> is a </a:t>
            </a:r>
            <a:r>
              <a:rPr lang="en-US" dirty="0" err="1"/>
              <a:t>serverless</a:t>
            </a:r>
            <a:r>
              <a:rPr lang="en-US" dirty="0"/>
              <a:t> way to execute modular pieces of code on the edge. </a:t>
            </a:r>
            <a:r>
              <a:rPr lang="en-US" dirty="0" err="1"/>
              <a:t>FaaS</a:t>
            </a:r>
            <a:r>
              <a:rPr lang="en-US" dirty="0"/>
              <a:t> lets developers write and update a piece of code on the fly, which can then be executed in response to an event, such as a user clicking on an element in a web application. This makes it easy to scale code and is a cost-efficient way to implement </a:t>
            </a:r>
            <a:r>
              <a:rPr lang="en-US" dirty="0" err="1"/>
              <a:t>microservices</a:t>
            </a:r>
            <a:r>
              <a:rPr lang="en-US" dirty="0"/>
              <a:t>.</a:t>
            </a:r>
          </a:p>
        </p:txBody>
      </p:sp>
      <p:sp>
        <p:nvSpPr>
          <p:cNvPr id="7" name="Footer Placeholder 4"/>
          <p:cNvSpPr>
            <a:spLocks noGrp="1"/>
          </p:cNvSpPr>
          <p:nvPr>
            <p:ph type="ftr" sz="quarter" idx="11"/>
          </p:nvPr>
        </p:nvSpPr>
        <p:spPr>
          <a:xfrm>
            <a:off x="7760590" y="6560639"/>
            <a:ext cx="4114264" cy="365210"/>
          </a:xfrm>
        </p:spPr>
        <p:txBody>
          <a:bodyPr/>
          <a:lstStyle/>
          <a:p>
            <a:r>
              <a:rPr lang="cs-CZ" dirty="0"/>
              <a:t>Copyright © </a:t>
            </a:r>
            <a:r>
              <a:rPr lang="cs-CZ" dirty="0" err="1"/>
              <a:t>Unicorn</a:t>
            </a:r>
            <a:r>
              <a:rPr lang="cs-CZ" dirty="0"/>
              <a:t> Systems a.s.</a:t>
            </a:r>
          </a:p>
        </p:txBody>
      </p:sp>
      <p:pic>
        <p:nvPicPr>
          <p:cNvPr id="1026" name="Picture 2" descr="How to Develop Serverless Code Using Azure Functions? -">
            <a:extLst>
              <a:ext uri="{FF2B5EF4-FFF2-40B4-BE49-F238E27FC236}">
                <a16:creationId xmlns:a16="http://schemas.microsoft.com/office/drawing/2014/main" id="{D7D6E824-42D3-F367-B539-51B5F86E57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28206" y="3743103"/>
            <a:ext cx="4799805" cy="23664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880062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F3BA6A0D-4A37-486A-B1E4-7797A7C8866C}" type="slidenum">
              <a:rPr lang="cs-CZ" smtClean="0"/>
              <a:t>33</a:t>
            </a:fld>
            <a:endParaRPr lang="cs-CZ"/>
          </a:p>
        </p:txBody>
      </p:sp>
      <p:sp>
        <p:nvSpPr>
          <p:cNvPr id="2" name="Title 1"/>
          <p:cNvSpPr>
            <a:spLocks noGrp="1"/>
          </p:cNvSpPr>
          <p:nvPr>
            <p:ph type="title"/>
          </p:nvPr>
        </p:nvSpPr>
        <p:spPr/>
        <p:txBody>
          <a:bodyPr/>
          <a:lstStyle/>
          <a:p>
            <a:r>
              <a:rPr lang="en-US" dirty="0"/>
              <a:t>Function as a Service (</a:t>
            </a:r>
            <a:r>
              <a:rPr lang="en-US" dirty="0" err="1"/>
              <a:t>FaaS</a:t>
            </a:r>
            <a:r>
              <a:rPr lang="en-US" dirty="0"/>
              <a:t>)</a:t>
            </a:r>
          </a:p>
        </p:txBody>
      </p:sp>
      <p:sp>
        <p:nvSpPr>
          <p:cNvPr id="3" name="Content Placeholder 2"/>
          <p:cNvSpPr>
            <a:spLocks noGrp="1"/>
          </p:cNvSpPr>
          <p:nvPr>
            <p:ph sz="quarter" idx="13"/>
          </p:nvPr>
        </p:nvSpPr>
        <p:spPr/>
        <p:txBody>
          <a:bodyPr/>
          <a:lstStyle/>
          <a:p>
            <a:r>
              <a:rPr lang="en-US" dirty="0"/>
              <a:t>Advantages:</a:t>
            </a:r>
          </a:p>
          <a:p>
            <a:pPr lvl="1"/>
            <a:r>
              <a:rPr lang="en-US" dirty="0"/>
              <a:t>Cost,</a:t>
            </a:r>
          </a:p>
          <a:p>
            <a:pPr lvl="1"/>
            <a:r>
              <a:rPr lang="en-US" dirty="0"/>
              <a:t>Easy scalability,</a:t>
            </a:r>
          </a:p>
          <a:p>
            <a:pPr lvl="1"/>
            <a:r>
              <a:rPr lang="en-US" dirty="0"/>
              <a:t>Simplified Code,</a:t>
            </a:r>
          </a:p>
          <a:p>
            <a:pPr lvl="1"/>
            <a:r>
              <a:rPr lang="en-US" dirty="0"/>
              <a:t>Decreased latency,</a:t>
            </a:r>
          </a:p>
          <a:p>
            <a:pPr lvl="1"/>
            <a:r>
              <a:rPr lang="en-US" dirty="0"/>
              <a:t>Faster time to market.</a:t>
            </a:r>
          </a:p>
          <a:p>
            <a:pPr lvl="1"/>
            <a:endParaRPr lang="en-US" dirty="0"/>
          </a:p>
          <a:p>
            <a:r>
              <a:rPr lang="en-US" dirty="0"/>
              <a:t>Disadvantages:</a:t>
            </a:r>
          </a:p>
          <a:p>
            <a:pPr lvl="1"/>
            <a:r>
              <a:rPr lang="en-US" dirty="0"/>
              <a:t>Vendor lock-in,</a:t>
            </a:r>
          </a:p>
          <a:p>
            <a:pPr lvl="1"/>
            <a:r>
              <a:rPr lang="en-US" dirty="0"/>
              <a:t>Cold starts,</a:t>
            </a:r>
          </a:p>
          <a:p>
            <a:pPr lvl="1"/>
            <a:r>
              <a:rPr lang="en-US" dirty="0"/>
              <a:t>Testing,</a:t>
            </a:r>
          </a:p>
          <a:p>
            <a:pPr lvl="1"/>
            <a:r>
              <a:rPr lang="en-US" dirty="0"/>
              <a:t>Security,</a:t>
            </a:r>
          </a:p>
          <a:p>
            <a:pPr lvl="1"/>
            <a:r>
              <a:rPr lang="en-US" dirty="0"/>
              <a:t>Cost.</a:t>
            </a:r>
          </a:p>
        </p:txBody>
      </p:sp>
      <p:sp>
        <p:nvSpPr>
          <p:cNvPr id="7" name="Footer Placeholder 4"/>
          <p:cNvSpPr>
            <a:spLocks noGrp="1"/>
          </p:cNvSpPr>
          <p:nvPr>
            <p:ph type="ftr" sz="quarter" idx="11"/>
          </p:nvPr>
        </p:nvSpPr>
        <p:spPr>
          <a:xfrm>
            <a:off x="7760590" y="6560639"/>
            <a:ext cx="4114264" cy="365210"/>
          </a:xfrm>
        </p:spPr>
        <p:txBody>
          <a:bodyPr/>
          <a:lstStyle/>
          <a:p>
            <a:r>
              <a:rPr lang="cs-CZ" dirty="0"/>
              <a:t>Copyright © </a:t>
            </a:r>
            <a:r>
              <a:rPr lang="cs-CZ" dirty="0" err="1"/>
              <a:t>Unicorn</a:t>
            </a:r>
            <a:r>
              <a:rPr lang="cs-CZ" dirty="0"/>
              <a:t> Systems a.s.</a:t>
            </a:r>
          </a:p>
        </p:txBody>
      </p:sp>
    </p:spTree>
    <p:extLst>
      <p:ext uri="{BB962C8B-B14F-4D97-AF65-F5344CB8AC3E}">
        <p14:creationId xmlns:p14="http://schemas.microsoft.com/office/powerpoint/2010/main" val="415804844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F3BA6A0D-4A37-486A-B1E4-7797A7C8866C}" type="slidenum">
              <a:rPr lang="cs-CZ" smtClean="0"/>
              <a:t>34</a:t>
            </a:fld>
            <a:endParaRPr lang="cs-CZ"/>
          </a:p>
        </p:txBody>
      </p:sp>
      <p:sp>
        <p:nvSpPr>
          <p:cNvPr id="2" name="Title 1"/>
          <p:cNvSpPr>
            <a:spLocks noGrp="1"/>
          </p:cNvSpPr>
          <p:nvPr>
            <p:ph type="title"/>
          </p:nvPr>
        </p:nvSpPr>
        <p:spPr/>
        <p:txBody>
          <a:bodyPr/>
          <a:lstStyle/>
          <a:p>
            <a:r>
              <a:rPr lang="en-US" dirty="0"/>
              <a:t>Function as a Service (</a:t>
            </a:r>
            <a:r>
              <a:rPr lang="en-US" dirty="0" err="1"/>
              <a:t>FaaS</a:t>
            </a:r>
            <a:r>
              <a:rPr lang="en-US" dirty="0"/>
              <a:t>)</a:t>
            </a:r>
          </a:p>
        </p:txBody>
      </p:sp>
      <p:sp>
        <p:nvSpPr>
          <p:cNvPr id="3" name="Content Placeholder 2"/>
          <p:cNvSpPr>
            <a:spLocks noGrp="1"/>
          </p:cNvSpPr>
          <p:nvPr>
            <p:ph sz="quarter" idx="13"/>
          </p:nvPr>
        </p:nvSpPr>
        <p:spPr/>
        <p:txBody>
          <a:bodyPr/>
          <a:lstStyle/>
          <a:p>
            <a:r>
              <a:rPr lang="en-US" dirty="0"/>
              <a:t>Examples:</a:t>
            </a:r>
          </a:p>
          <a:p>
            <a:pPr lvl="1"/>
            <a:r>
              <a:rPr lang="en-US" dirty="0"/>
              <a:t>Amazon Lambda,</a:t>
            </a:r>
          </a:p>
          <a:p>
            <a:pPr lvl="1"/>
            <a:r>
              <a:rPr lang="en-US" dirty="0"/>
              <a:t>Google Cloud Functions,</a:t>
            </a:r>
          </a:p>
          <a:p>
            <a:pPr lvl="1"/>
            <a:r>
              <a:rPr lang="en-US" dirty="0"/>
              <a:t>Microsoft Azure Functions,</a:t>
            </a:r>
          </a:p>
          <a:p>
            <a:pPr lvl="1"/>
            <a:r>
              <a:rPr lang="en-US" dirty="0"/>
              <a:t>Azure functions</a:t>
            </a:r>
          </a:p>
          <a:p>
            <a:pPr lvl="1"/>
            <a:r>
              <a:rPr lang="en-US" dirty="0"/>
              <a:t>IBM Cloud Functions.</a:t>
            </a:r>
          </a:p>
        </p:txBody>
      </p:sp>
      <p:sp>
        <p:nvSpPr>
          <p:cNvPr id="7" name="Footer Placeholder 4"/>
          <p:cNvSpPr>
            <a:spLocks noGrp="1"/>
          </p:cNvSpPr>
          <p:nvPr>
            <p:ph type="ftr" sz="quarter" idx="11"/>
          </p:nvPr>
        </p:nvSpPr>
        <p:spPr>
          <a:xfrm>
            <a:off x="7760590" y="6560639"/>
            <a:ext cx="4114264" cy="365210"/>
          </a:xfrm>
        </p:spPr>
        <p:txBody>
          <a:bodyPr/>
          <a:lstStyle/>
          <a:p>
            <a:r>
              <a:rPr lang="cs-CZ" dirty="0"/>
              <a:t>Copyright © </a:t>
            </a:r>
            <a:r>
              <a:rPr lang="cs-CZ" dirty="0" err="1"/>
              <a:t>Unicorn</a:t>
            </a:r>
            <a:r>
              <a:rPr lang="cs-CZ" dirty="0"/>
              <a:t> Systems a.s.</a:t>
            </a:r>
          </a:p>
        </p:txBody>
      </p:sp>
    </p:spTree>
    <p:extLst>
      <p:ext uri="{BB962C8B-B14F-4D97-AF65-F5344CB8AC3E}">
        <p14:creationId xmlns:p14="http://schemas.microsoft.com/office/powerpoint/2010/main" val="31994599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F3BA6A0D-4A37-486A-B1E4-7797A7C8866C}" type="slidenum">
              <a:rPr lang="cs-CZ" smtClean="0"/>
              <a:t>35</a:t>
            </a:fld>
            <a:endParaRPr lang="cs-CZ"/>
          </a:p>
        </p:txBody>
      </p:sp>
      <p:sp>
        <p:nvSpPr>
          <p:cNvPr id="2" name="Title 1"/>
          <p:cNvSpPr>
            <a:spLocks noGrp="1"/>
          </p:cNvSpPr>
          <p:nvPr>
            <p:ph type="title"/>
          </p:nvPr>
        </p:nvSpPr>
        <p:spPr/>
        <p:txBody>
          <a:bodyPr/>
          <a:lstStyle/>
          <a:p>
            <a:r>
              <a:rPr lang="en-US" dirty="0"/>
              <a:t>Function as a Service (</a:t>
            </a:r>
            <a:r>
              <a:rPr lang="en-US" dirty="0" err="1"/>
              <a:t>FaaS</a:t>
            </a:r>
            <a:r>
              <a:rPr lang="en-US" dirty="0"/>
              <a:t>) - example</a:t>
            </a:r>
          </a:p>
        </p:txBody>
      </p:sp>
      <p:sp>
        <p:nvSpPr>
          <p:cNvPr id="7" name="Footer Placeholder 4"/>
          <p:cNvSpPr>
            <a:spLocks noGrp="1"/>
          </p:cNvSpPr>
          <p:nvPr>
            <p:ph type="ftr" sz="quarter" idx="11"/>
          </p:nvPr>
        </p:nvSpPr>
        <p:spPr>
          <a:xfrm>
            <a:off x="7760590" y="6560639"/>
            <a:ext cx="4114264" cy="365210"/>
          </a:xfrm>
        </p:spPr>
        <p:txBody>
          <a:bodyPr/>
          <a:lstStyle/>
          <a:p>
            <a:r>
              <a:rPr lang="cs-CZ" dirty="0"/>
              <a:t>Copyright © </a:t>
            </a:r>
            <a:r>
              <a:rPr lang="cs-CZ" dirty="0" err="1"/>
              <a:t>Unicorn</a:t>
            </a:r>
            <a:r>
              <a:rPr lang="cs-CZ" dirty="0"/>
              <a:t> Systems a.s.</a:t>
            </a:r>
          </a:p>
        </p:txBody>
      </p:sp>
      <p:pic>
        <p:nvPicPr>
          <p:cNvPr id="2050" name="Picture 2" descr="Building and Testing Reactive Microservices in Azure with Event Grid, Azure  Functions, and Ngrok | The Cloud Blog">
            <a:extLst>
              <a:ext uri="{FF2B5EF4-FFF2-40B4-BE49-F238E27FC236}">
                <a16:creationId xmlns:a16="http://schemas.microsoft.com/office/drawing/2014/main" id="{39EEF4F0-913B-EACC-77D9-2314CE5A0A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0806" y="1524794"/>
            <a:ext cx="9260156" cy="45604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641714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F3BA6A0D-4A37-486A-B1E4-7797A7C8866C}" type="slidenum">
              <a:rPr lang="cs-CZ" smtClean="0"/>
              <a:t>36</a:t>
            </a:fld>
            <a:endParaRPr lang="cs-CZ"/>
          </a:p>
        </p:txBody>
      </p:sp>
      <p:sp>
        <p:nvSpPr>
          <p:cNvPr id="2" name="Title 1"/>
          <p:cNvSpPr>
            <a:spLocks noGrp="1"/>
          </p:cNvSpPr>
          <p:nvPr>
            <p:ph type="title"/>
          </p:nvPr>
        </p:nvSpPr>
        <p:spPr/>
        <p:txBody>
          <a:bodyPr/>
          <a:lstStyle/>
          <a:p>
            <a:r>
              <a:rPr lang="en-US" dirty="0" err="1"/>
              <a:t>FaaS</a:t>
            </a:r>
            <a:r>
              <a:rPr lang="en-US" dirty="0"/>
              <a:t> vs. PaaS, containers and VMs</a:t>
            </a:r>
          </a:p>
        </p:txBody>
      </p:sp>
      <p:sp>
        <p:nvSpPr>
          <p:cNvPr id="3" name="Content Placeholder 2"/>
          <p:cNvSpPr>
            <a:spLocks noGrp="1"/>
          </p:cNvSpPr>
          <p:nvPr>
            <p:ph sz="quarter" idx="13"/>
          </p:nvPr>
        </p:nvSpPr>
        <p:spPr/>
        <p:txBody>
          <a:bodyPr/>
          <a:lstStyle/>
          <a:p>
            <a:r>
              <a:rPr lang="en-US" b="1" dirty="0"/>
              <a:t>Provisioning time:</a:t>
            </a:r>
            <a:r>
              <a:rPr lang="en-US" dirty="0"/>
              <a:t> Milliseconds, compared to minutes and hours for the other models,</a:t>
            </a:r>
          </a:p>
          <a:p>
            <a:pPr marL="72000" indent="0">
              <a:buNone/>
            </a:pPr>
            <a:endParaRPr lang="en-US" dirty="0"/>
          </a:p>
          <a:p>
            <a:r>
              <a:rPr lang="en-US" b="1" dirty="0"/>
              <a:t>Ongoing administration:</a:t>
            </a:r>
            <a:r>
              <a:rPr lang="en-US" dirty="0"/>
              <a:t> None, compared to a sliding scale from easy to hard for PaaS, containers, and VMs respectively,</a:t>
            </a:r>
          </a:p>
          <a:p>
            <a:pPr marL="72000" indent="0">
              <a:buNone/>
            </a:pPr>
            <a:endParaRPr lang="en-US" dirty="0"/>
          </a:p>
          <a:p>
            <a:r>
              <a:rPr lang="en-US" b="1" dirty="0"/>
              <a:t>Elastic scaling:</a:t>
            </a:r>
            <a:r>
              <a:rPr lang="en-US" dirty="0"/>
              <a:t> Each action is always instantly and inherently scaled, compared to the other models which offer automatic—but slow—scaling that requires careful tuning of auto-scaling rules,</a:t>
            </a:r>
          </a:p>
          <a:p>
            <a:endParaRPr lang="en-US" dirty="0"/>
          </a:p>
          <a:p>
            <a:r>
              <a:rPr lang="en-US" b="1" dirty="0"/>
              <a:t>Capacity planning:</a:t>
            </a:r>
            <a:r>
              <a:rPr lang="en-US" dirty="0"/>
              <a:t> None required, compared to the other models requiring a mix of some automatic scaling and some capacity planning.</a:t>
            </a:r>
          </a:p>
          <a:p>
            <a:endParaRPr lang="en-US" dirty="0"/>
          </a:p>
          <a:p>
            <a:endParaRPr lang="en-US" dirty="0"/>
          </a:p>
        </p:txBody>
      </p:sp>
      <p:sp>
        <p:nvSpPr>
          <p:cNvPr id="7" name="Footer Placeholder 4"/>
          <p:cNvSpPr>
            <a:spLocks noGrp="1"/>
          </p:cNvSpPr>
          <p:nvPr>
            <p:ph type="ftr" sz="quarter" idx="11"/>
          </p:nvPr>
        </p:nvSpPr>
        <p:spPr>
          <a:xfrm>
            <a:off x="7760590" y="6560639"/>
            <a:ext cx="4114264" cy="365210"/>
          </a:xfrm>
        </p:spPr>
        <p:txBody>
          <a:bodyPr/>
          <a:lstStyle/>
          <a:p>
            <a:r>
              <a:rPr lang="cs-CZ" dirty="0"/>
              <a:t>Copyright © </a:t>
            </a:r>
            <a:r>
              <a:rPr lang="cs-CZ" dirty="0" err="1"/>
              <a:t>Unicorn</a:t>
            </a:r>
            <a:r>
              <a:rPr lang="cs-CZ" dirty="0"/>
              <a:t> Systems a.s.</a:t>
            </a:r>
          </a:p>
        </p:txBody>
      </p:sp>
    </p:spTree>
    <p:extLst>
      <p:ext uri="{BB962C8B-B14F-4D97-AF65-F5344CB8AC3E}">
        <p14:creationId xmlns:p14="http://schemas.microsoft.com/office/powerpoint/2010/main" val="327583546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F3BA6A0D-4A37-486A-B1E4-7797A7C8866C}" type="slidenum">
              <a:rPr lang="cs-CZ" smtClean="0"/>
              <a:t>37</a:t>
            </a:fld>
            <a:endParaRPr lang="cs-CZ"/>
          </a:p>
        </p:txBody>
      </p:sp>
      <p:sp>
        <p:nvSpPr>
          <p:cNvPr id="2" name="Title 1"/>
          <p:cNvSpPr>
            <a:spLocks noGrp="1"/>
          </p:cNvSpPr>
          <p:nvPr>
            <p:ph type="title"/>
          </p:nvPr>
        </p:nvSpPr>
        <p:spPr/>
        <p:txBody>
          <a:bodyPr/>
          <a:lstStyle/>
          <a:p>
            <a:r>
              <a:rPr lang="en-US" dirty="0" err="1"/>
              <a:t>FaaS</a:t>
            </a:r>
            <a:r>
              <a:rPr lang="en-US" dirty="0"/>
              <a:t> vs. PaaS, containers and VMs</a:t>
            </a:r>
          </a:p>
        </p:txBody>
      </p:sp>
      <p:sp>
        <p:nvSpPr>
          <p:cNvPr id="3" name="Content Placeholder 2"/>
          <p:cNvSpPr>
            <a:spLocks noGrp="1"/>
          </p:cNvSpPr>
          <p:nvPr>
            <p:ph sz="quarter" idx="13"/>
          </p:nvPr>
        </p:nvSpPr>
        <p:spPr>
          <a:xfrm>
            <a:off x="479938" y="1080251"/>
            <a:ext cx="11230538" cy="2806743"/>
          </a:xfrm>
        </p:spPr>
        <p:txBody>
          <a:bodyPr/>
          <a:lstStyle/>
          <a:p>
            <a:r>
              <a:rPr lang="en-US" b="1" dirty="0"/>
              <a:t>Persistent connections and state:</a:t>
            </a:r>
            <a:r>
              <a:rPr lang="en-US" dirty="0"/>
              <a:t> Limited ability to persist connections and state must be kept in external service/resource. The other models can leverage http, keep an open socket or connection for long periods of time, and can store state in memory between calls,</a:t>
            </a:r>
          </a:p>
          <a:p>
            <a:endParaRPr lang="en-US" dirty="0"/>
          </a:p>
          <a:p>
            <a:r>
              <a:rPr lang="en-US" b="1" dirty="0"/>
              <a:t>Maintenance:</a:t>
            </a:r>
            <a:r>
              <a:rPr lang="en-US" dirty="0"/>
              <a:t> All maintenance is managed by the </a:t>
            </a:r>
            <a:r>
              <a:rPr lang="en-US" dirty="0" err="1"/>
              <a:t>FaaS</a:t>
            </a:r>
            <a:r>
              <a:rPr lang="en-US" dirty="0"/>
              <a:t> provider. This is also true for PaaS; containers and VMs require significant maintenance that includes updating/managing operating systems, container images, connections, </a:t>
            </a:r>
            <a:r>
              <a:rPr lang="en-US" dirty="0" err="1"/>
              <a:t>etc</a:t>
            </a:r>
            <a:r>
              <a:rPr lang="en-US" dirty="0"/>
              <a:t>,</a:t>
            </a:r>
          </a:p>
          <a:p>
            <a:endParaRPr lang="en-US" dirty="0"/>
          </a:p>
          <a:p>
            <a:r>
              <a:rPr lang="en-US" b="1" dirty="0"/>
              <a:t>High availability (HA) and disaster recovery (DR):</a:t>
            </a:r>
            <a:r>
              <a:rPr lang="en-US" dirty="0"/>
              <a:t> HA is inherent in the </a:t>
            </a:r>
            <a:r>
              <a:rPr lang="en-US" dirty="0" err="1"/>
              <a:t>FaaS</a:t>
            </a:r>
            <a:r>
              <a:rPr lang="en-US" dirty="0"/>
              <a:t> model with no extra effort or cost. The other models require additional cost and management effort. In the case of both VMs and containers, infrastructure can be restarted automatically.</a:t>
            </a:r>
          </a:p>
          <a:p>
            <a:endParaRPr lang="en-US" dirty="0"/>
          </a:p>
        </p:txBody>
      </p:sp>
      <p:sp>
        <p:nvSpPr>
          <p:cNvPr id="7" name="Footer Placeholder 4"/>
          <p:cNvSpPr>
            <a:spLocks noGrp="1"/>
          </p:cNvSpPr>
          <p:nvPr>
            <p:ph type="ftr" sz="quarter" idx="11"/>
          </p:nvPr>
        </p:nvSpPr>
        <p:spPr>
          <a:xfrm>
            <a:off x="7760590" y="6560639"/>
            <a:ext cx="4114264" cy="365210"/>
          </a:xfrm>
        </p:spPr>
        <p:txBody>
          <a:bodyPr/>
          <a:lstStyle/>
          <a:p>
            <a:r>
              <a:rPr lang="cs-CZ" dirty="0"/>
              <a:t>Copyright © </a:t>
            </a:r>
            <a:r>
              <a:rPr lang="cs-CZ" dirty="0" err="1"/>
              <a:t>Unicorn</a:t>
            </a:r>
            <a:r>
              <a:rPr lang="cs-CZ" dirty="0"/>
              <a:t> Systems a.s.</a:t>
            </a:r>
          </a:p>
        </p:txBody>
      </p:sp>
    </p:spTree>
    <p:extLst>
      <p:ext uri="{BB962C8B-B14F-4D97-AF65-F5344CB8AC3E}">
        <p14:creationId xmlns:p14="http://schemas.microsoft.com/office/powerpoint/2010/main" val="218281067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F3BA6A0D-4A37-486A-B1E4-7797A7C8866C}" type="slidenum">
              <a:rPr lang="cs-CZ" smtClean="0"/>
              <a:t>38</a:t>
            </a:fld>
            <a:endParaRPr lang="cs-CZ"/>
          </a:p>
        </p:txBody>
      </p:sp>
      <p:sp>
        <p:nvSpPr>
          <p:cNvPr id="2" name="Title 1"/>
          <p:cNvSpPr>
            <a:spLocks noGrp="1"/>
          </p:cNvSpPr>
          <p:nvPr>
            <p:ph type="title"/>
          </p:nvPr>
        </p:nvSpPr>
        <p:spPr/>
        <p:txBody>
          <a:bodyPr/>
          <a:lstStyle/>
          <a:p>
            <a:r>
              <a:rPr lang="en-US" dirty="0" err="1"/>
              <a:t>FaaS</a:t>
            </a:r>
            <a:r>
              <a:rPr lang="en-US" dirty="0"/>
              <a:t> vs. PaaS, containers and VMs</a:t>
            </a:r>
          </a:p>
        </p:txBody>
      </p:sp>
      <p:sp>
        <p:nvSpPr>
          <p:cNvPr id="3" name="Content Placeholder 2"/>
          <p:cNvSpPr>
            <a:spLocks noGrp="1"/>
          </p:cNvSpPr>
          <p:nvPr>
            <p:ph sz="quarter" idx="13"/>
          </p:nvPr>
        </p:nvSpPr>
        <p:spPr/>
        <p:txBody>
          <a:bodyPr/>
          <a:lstStyle/>
          <a:p>
            <a:r>
              <a:rPr lang="en-US" b="1" dirty="0"/>
              <a:t>Resource utilization:</a:t>
            </a:r>
            <a:r>
              <a:rPr lang="en-US" dirty="0"/>
              <a:t> Resources are never idle - they are invoked only upon request. All other models feature at least some degree of idle capacity,</a:t>
            </a:r>
          </a:p>
          <a:p>
            <a:endParaRPr lang="en-US" dirty="0"/>
          </a:p>
          <a:p>
            <a:r>
              <a:rPr lang="en-US" b="1" dirty="0"/>
              <a:t>Resource limits:</a:t>
            </a:r>
            <a:r>
              <a:rPr lang="en-US" dirty="0"/>
              <a:t> </a:t>
            </a:r>
            <a:r>
              <a:rPr lang="en-US" dirty="0" err="1"/>
              <a:t>FaaS</a:t>
            </a:r>
            <a:r>
              <a:rPr lang="en-US" dirty="0"/>
              <a:t> is the only model that has resource limits on code size, concurrent activations, memory, run length, etc.,</a:t>
            </a:r>
          </a:p>
          <a:p>
            <a:endParaRPr lang="en-US" dirty="0"/>
          </a:p>
          <a:p>
            <a:r>
              <a:rPr lang="en-US" b="1" dirty="0"/>
              <a:t>Charging granularity and billing:</a:t>
            </a:r>
            <a:r>
              <a:rPr lang="en-US" dirty="0"/>
              <a:t> Per blocks of 100 milliseconds, compared to by the hour (and sometimes minute) of other models.</a:t>
            </a:r>
          </a:p>
          <a:p>
            <a:endParaRPr lang="en-US" dirty="0"/>
          </a:p>
        </p:txBody>
      </p:sp>
      <p:sp>
        <p:nvSpPr>
          <p:cNvPr id="7" name="Footer Placeholder 4"/>
          <p:cNvSpPr>
            <a:spLocks noGrp="1"/>
          </p:cNvSpPr>
          <p:nvPr>
            <p:ph type="ftr" sz="quarter" idx="11"/>
          </p:nvPr>
        </p:nvSpPr>
        <p:spPr>
          <a:xfrm>
            <a:off x="7760590" y="6560639"/>
            <a:ext cx="4114264" cy="365210"/>
          </a:xfrm>
        </p:spPr>
        <p:txBody>
          <a:bodyPr/>
          <a:lstStyle/>
          <a:p>
            <a:r>
              <a:rPr lang="cs-CZ" dirty="0"/>
              <a:t>Copyright © </a:t>
            </a:r>
            <a:r>
              <a:rPr lang="cs-CZ" dirty="0" err="1"/>
              <a:t>Unicorn</a:t>
            </a:r>
            <a:r>
              <a:rPr lang="cs-CZ" dirty="0"/>
              <a:t> Systems a.s.</a:t>
            </a:r>
          </a:p>
        </p:txBody>
      </p:sp>
    </p:spTree>
    <p:extLst>
      <p:ext uri="{BB962C8B-B14F-4D97-AF65-F5344CB8AC3E}">
        <p14:creationId xmlns:p14="http://schemas.microsoft.com/office/powerpoint/2010/main" val="232573123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F3BA6A0D-4A37-486A-B1E4-7797A7C8866C}" type="slidenum">
              <a:rPr lang="cs-CZ" smtClean="0"/>
              <a:t>39</a:t>
            </a:fld>
            <a:endParaRPr lang="cs-CZ"/>
          </a:p>
        </p:txBody>
      </p:sp>
      <p:sp>
        <p:nvSpPr>
          <p:cNvPr id="2" name="Title 1"/>
          <p:cNvSpPr>
            <a:spLocks noGrp="1"/>
          </p:cNvSpPr>
          <p:nvPr>
            <p:ph type="title"/>
          </p:nvPr>
        </p:nvSpPr>
        <p:spPr/>
        <p:txBody>
          <a:bodyPr/>
          <a:lstStyle/>
          <a:p>
            <a:r>
              <a:rPr lang="en-US" dirty="0"/>
              <a:t>Anything (X) as a Service (</a:t>
            </a:r>
            <a:r>
              <a:rPr lang="en-US" dirty="0" err="1"/>
              <a:t>XaaS</a:t>
            </a:r>
            <a:r>
              <a:rPr lang="en-US" dirty="0"/>
              <a:t>)</a:t>
            </a:r>
          </a:p>
        </p:txBody>
      </p:sp>
      <p:sp>
        <p:nvSpPr>
          <p:cNvPr id="3" name="Content Placeholder 2"/>
          <p:cNvSpPr>
            <a:spLocks noGrp="1"/>
          </p:cNvSpPr>
          <p:nvPr>
            <p:ph sz="quarter" idx="13"/>
          </p:nvPr>
        </p:nvSpPr>
        <p:spPr/>
        <p:txBody>
          <a:bodyPr/>
          <a:lstStyle/>
          <a:p>
            <a:r>
              <a:rPr lang="en-US" b="1" dirty="0" err="1"/>
              <a:t>XaaS</a:t>
            </a:r>
            <a:r>
              <a:rPr lang="en-US" dirty="0"/>
              <a:t> reflects how organizations across the globe are adopting the as-a-Service method for delivering just about, well, everything,</a:t>
            </a:r>
          </a:p>
          <a:p>
            <a:r>
              <a:rPr lang="en-US" dirty="0" err="1"/>
              <a:t>XaaS</a:t>
            </a:r>
            <a:r>
              <a:rPr lang="en-US" dirty="0"/>
              <a:t> could be simply thought of as a combination of SaaS, PaaS, and IaaS offerings,</a:t>
            </a:r>
          </a:p>
          <a:p>
            <a:r>
              <a:rPr lang="en-US" dirty="0"/>
              <a:t>The primary goal of </a:t>
            </a:r>
            <a:r>
              <a:rPr lang="en-US" dirty="0" err="1"/>
              <a:t>XaaS</a:t>
            </a:r>
            <a:r>
              <a:rPr lang="en-US" dirty="0"/>
              <a:t> offerings is to increase the value for the customer.</a:t>
            </a:r>
          </a:p>
          <a:p>
            <a:endParaRPr lang="en-US" dirty="0"/>
          </a:p>
          <a:p>
            <a:r>
              <a:rPr lang="en-US" b="1" dirty="0" err="1"/>
              <a:t>Servitization</a:t>
            </a:r>
            <a:r>
              <a:rPr lang="en-US" dirty="0"/>
              <a:t> - the combination of products and services into a single package.</a:t>
            </a:r>
          </a:p>
        </p:txBody>
      </p:sp>
      <p:sp>
        <p:nvSpPr>
          <p:cNvPr id="7" name="Footer Placeholder 4"/>
          <p:cNvSpPr>
            <a:spLocks noGrp="1"/>
          </p:cNvSpPr>
          <p:nvPr>
            <p:ph type="ftr" sz="quarter" idx="11"/>
          </p:nvPr>
        </p:nvSpPr>
        <p:spPr>
          <a:xfrm>
            <a:off x="7760590" y="6560639"/>
            <a:ext cx="4114264" cy="365210"/>
          </a:xfrm>
        </p:spPr>
        <p:txBody>
          <a:bodyPr/>
          <a:lstStyle/>
          <a:p>
            <a:r>
              <a:rPr lang="cs-CZ" dirty="0"/>
              <a:t>Copyright © </a:t>
            </a:r>
            <a:r>
              <a:rPr lang="cs-CZ" dirty="0" err="1"/>
              <a:t>Unicorn</a:t>
            </a:r>
            <a:r>
              <a:rPr lang="cs-CZ" dirty="0"/>
              <a:t> Systems a.s.</a:t>
            </a:r>
          </a:p>
        </p:txBody>
      </p:sp>
    </p:spTree>
    <p:extLst>
      <p:ext uri="{BB962C8B-B14F-4D97-AF65-F5344CB8AC3E}">
        <p14:creationId xmlns:p14="http://schemas.microsoft.com/office/powerpoint/2010/main" val="7133977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F3BA6A0D-4A37-486A-B1E4-7797A7C8866C}" type="slidenum">
              <a:rPr lang="cs-CZ" smtClean="0"/>
              <a:t>4</a:t>
            </a:fld>
            <a:endParaRPr lang="cs-CZ"/>
          </a:p>
        </p:txBody>
      </p:sp>
      <p:sp>
        <p:nvSpPr>
          <p:cNvPr id="2" name="Title 1"/>
          <p:cNvSpPr>
            <a:spLocks noGrp="1"/>
          </p:cNvSpPr>
          <p:nvPr>
            <p:ph type="title"/>
          </p:nvPr>
        </p:nvSpPr>
        <p:spPr/>
        <p:txBody>
          <a:bodyPr/>
          <a:lstStyle/>
          <a:p>
            <a:r>
              <a:rPr lang="en-GB" dirty="0"/>
              <a:t>Standardization</a:t>
            </a:r>
          </a:p>
        </p:txBody>
      </p:sp>
      <p:sp>
        <p:nvSpPr>
          <p:cNvPr id="3" name="Content Placeholder 2"/>
          <p:cNvSpPr>
            <a:spLocks noGrp="1"/>
          </p:cNvSpPr>
          <p:nvPr>
            <p:ph sz="quarter" idx="13"/>
          </p:nvPr>
        </p:nvSpPr>
        <p:spPr/>
        <p:txBody>
          <a:bodyPr/>
          <a:lstStyle/>
          <a:p>
            <a:r>
              <a:rPr lang="en-US" dirty="0"/>
              <a:t>Organizations:</a:t>
            </a:r>
          </a:p>
          <a:p>
            <a:pPr lvl="1"/>
            <a:r>
              <a:rPr lang="en-US" b="1" dirty="0"/>
              <a:t>Institute of Electrical and Electronics Engineers (IEEE)</a:t>
            </a:r>
            <a:r>
              <a:rPr lang="en-US" dirty="0"/>
              <a:t> - an association dedicated to advancing innovation and technological excellence for the benefit of humanity, is the world's largest technical professional society,</a:t>
            </a:r>
          </a:p>
          <a:p>
            <a:pPr lvl="1"/>
            <a:r>
              <a:rPr lang="en-US" b="1" dirty="0"/>
              <a:t>National Institute of Standards and Technology (NIST) </a:t>
            </a:r>
            <a:r>
              <a:rPr lang="en-US" dirty="0"/>
              <a:t>- founded in 1901, is responsible for establishing technology, standards, and metrics to be applied to the science and technology industries. As one of the oldest science labs in the United States and a part of the U.S.</a:t>
            </a:r>
          </a:p>
          <a:p>
            <a:endParaRPr lang="en-US" dirty="0"/>
          </a:p>
          <a:p>
            <a:r>
              <a:rPr lang="en-US" dirty="0"/>
              <a:t>Documents:</a:t>
            </a:r>
          </a:p>
          <a:p>
            <a:pPr lvl="1"/>
            <a:r>
              <a:rPr lang="en-US" dirty="0">
                <a:hlinkClick r:id="rId2"/>
              </a:rPr>
              <a:t>The NIST definition of Cloud Computing</a:t>
            </a:r>
            <a:endParaRPr lang="en-US" dirty="0"/>
          </a:p>
          <a:p>
            <a:pPr lvl="1"/>
            <a:r>
              <a:rPr lang="en-US" dirty="0">
                <a:hlinkClick r:id="rId3"/>
              </a:rPr>
              <a:t>NIST Cloud Computing Reference Architecture</a:t>
            </a:r>
            <a:endParaRPr lang="en-US" dirty="0"/>
          </a:p>
          <a:p>
            <a:pPr lvl="1"/>
            <a:r>
              <a:rPr lang="en-US" dirty="0">
                <a:hlinkClick r:id="rId4"/>
              </a:rPr>
              <a:t>Cloud Computing Synopsis and Recommendations</a:t>
            </a:r>
            <a:endParaRPr lang="en-US" dirty="0"/>
          </a:p>
          <a:p>
            <a:pPr lvl="1"/>
            <a:endParaRPr lang="en-US" dirty="0"/>
          </a:p>
        </p:txBody>
      </p:sp>
      <p:sp>
        <p:nvSpPr>
          <p:cNvPr id="7" name="Footer Placeholder 4"/>
          <p:cNvSpPr>
            <a:spLocks noGrp="1"/>
          </p:cNvSpPr>
          <p:nvPr>
            <p:ph type="ftr" sz="quarter" idx="11"/>
          </p:nvPr>
        </p:nvSpPr>
        <p:spPr>
          <a:xfrm>
            <a:off x="7760590" y="6560639"/>
            <a:ext cx="4114264" cy="365210"/>
          </a:xfrm>
        </p:spPr>
        <p:txBody>
          <a:bodyPr/>
          <a:lstStyle/>
          <a:p>
            <a:r>
              <a:rPr lang="cs-CZ" dirty="0"/>
              <a:t>Copyright © </a:t>
            </a:r>
            <a:r>
              <a:rPr lang="cs-CZ" dirty="0" err="1"/>
              <a:t>Unicorn</a:t>
            </a:r>
            <a:r>
              <a:rPr lang="cs-CZ" dirty="0"/>
              <a:t> Systems a.s.</a:t>
            </a:r>
          </a:p>
        </p:txBody>
      </p:sp>
      <p:pic>
        <p:nvPicPr>
          <p:cNvPr id="3074" name="Picture 2" descr="IEEE - ISSE 2022">
            <a:extLst>
              <a:ext uri="{FF2B5EF4-FFF2-40B4-BE49-F238E27FC236}">
                <a16:creationId xmlns:a16="http://schemas.microsoft.com/office/drawing/2014/main" id="{1C51376D-3356-5C55-D09A-1EF32C05440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19206" y="4046056"/>
            <a:ext cx="1517102" cy="1517102"/>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A brief video introduction to the NIST framework - IP Performance">
            <a:extLst>
              <a:ext uri="{FF2B5EF4-FFF2-40B4-BE49-F238E27FC236}">
                <a16:creationId xmlns:a16="http://schemas.microsoft.com/office/drawing/2014/main" id="{3835C5C0-B401-097B-D0BE-A9DBA6D40F6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983908" y="4267994"/>
            <a:ext cx="2979879" cy="1257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098826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F3BA6A0D-4A37-486A-B1E4-7797A7C8866C}" type="slidenum">
              <a:rPr lang="cs-CZ" smtClean="0"/>
              <a:t>40</a:t>
            </a:fld>
            <a:endParaRPr lang="cs-CZ"/>
          </a:p>
        </p:txBody>
      </p:sp>
      <p:sp>
        <p:nvSpPr>
          <p:cNvPr id="7" name="Title 1"/>
          <p:cNvSpPr>
            <a:spLocks noGrp="1"/>
          </p:cNvSpPr>
          <p:nvPr>
            <p:ph type="title"/>
          </p:nvPr>
        </p:nvSpPr>
        <p:spPr/>
        <p:txBody>
          <a:bodyPr/>
          <a:lstStyle/>
          <a:p>
            <a:r>
              <a:rPr lang="en-US" dirty="0"/>
              <a:t>Anything (X) as a Service (</a:t>
            </a:r>
            <a:r>
              <a:rPr lang="en-US" dirty="0" err="1"/>
              <a:t>XaaS</a:t>
            </a:r>
            <a:r>
              <a:rPr lang="en-US" dirty="0"/>
              <a:t>)</a:t>
            </a:r>
          </a:p>
        </p:txBody>
      </p:sp>
      <p:sp>
        <p:nvSpPr>
          <p:cNvPr id="3" name="Content Placeholder 2"/>
          <p:cNvSpPr>
            <a:spLocks noGrp="1"/>
          </p:cNvSpPr>
          <p:nvPr>
            <p:ph sz="quarter" idx="13"/>
          </p:nvPr>
        </p:nvSpPr>
        <p:spPr/>
        <p:txBody>
          <a:bodyPr/>
          <a:lstStyle/>
          <a:p>
            <a:r>
              <a:rPr lang="en-US" dirty="0"/>
              <a:t>Examples:</a:t>
            </a:r>
          </a:p>
          <a:p>
            <a:pPr lvl="1"/>
            <a:r>
              <a:rPr lang="en-US" dirty="0"/>
              <a:t>Hardware as a Service (</a:t>
            </a:r>
            <a:r>
              <a:rPr lang="en-US" dirty="0" err="1"/>
              <a:t>HaaS</a:t>
            </a:r>
            <a:r>
              <a:rPr lang="en-US" dirty="0"/>
              <a:t>),</a:t>
            </a:r>
          </a:p>
          <a:p>
            <a:pPr lvl="1"/>
            <a:r>
              <a:rPr lang="en-US" dirty="0"/>
              <a:t>Communication as a Service (</a:t>
            </a:r>
            <a:r>
              <a:rPr lang="en-US" dirty="0" err="1"/>
              <a:t>CaaS</a:t>
            </a:r>
            <a:r>
              <a:rPr lang="en-US" dirty="0"/>
              <a:t>),</a:t>
            </a:r>
          </a:p>
          <a:p>
            <a:pPr lvl="1"/>
            <a:r>
              <a:rPr lang="en-US" dirty="0"/>
              <a:t>Desktop as a Service (</a:t>
            </a:r>
            <a:r>
              <a:rPr lang="en-US" dirty="0" err="1"/>
              <a:t>DaaS</a:t>
            </a:r>
            <a:r>
              <a:rPr lang="en-US" dirty="0"/>
              <a:t>),</a:t>
            </a:r>
          </a:p>
          <a:p>
            <a:pPr lvl="1"/>
            <a:r>
              <a:rPr lang="en-US" dirty="0" err="1"/>
              <a:t>Healhcare</a:t>
            </a:r>
            <a:r>
              <a:rPr lang="en-US" dirty="0"/>
              <a:t> as a Service (</a:t>
            </a:r>
            <a:r>
              <a:rPr lang="en-US" dirty="0" err="1"/>
              <a:t>HaaS</a:t>
            </a:r>
            <a:r>
              <a:rPr lang="en-US" dirty="0"/>
              <a:t>)</a:t>
            </a:r>
          </a:p>
        </p:txBody>
      </p:sp>
      <p:sp>
        <p:nvSpPr>
          <p:cNvPr id="8" name="Footer Placeholder 4"/>
          <p:cNvSpPr>
            <a:spLocks noGrp="1"/>
          </p:cNvSpPr>
          <p:nvPr>
            <p:ph type="ftr" sz="quarter" idx="11"/>
          </p:nvPr>
        </p:nvSpPr>
        <p:spPr>
          <a:xfrm>
            <a:off x="7760590" y="6560639"/>
            <a:ext cx="4114264" cy="365210"/>
          </a:xfrm>
        </p:spPr>
        <p:txBody>
          <a:bodyPr/>
          <a:lstStyle/>
          <a:p>
            <a:r>
              <a:rPr lang="cs-CZ" dirty="0"/>
              <a:t>Copyright © </a:t>
            </a:r>
            <a:r>
              <a:rPr lang="cs-CZ" dirty="0" err="1"/>
              <a:t>Unicorn</a:t>
            </a:r>
            <a:r>
              <a:rPr lang="cs-CZ" dirty="0"/>
              <a:t> Systems a.s.</a:t>
            </a:r>
          </a:p>
        </p:txBody>
      </p:sp>
    </p:spTree>
    <p:extLst>
      <p:ext uri="{BB962C8B-B14F-4D97-AF65-F5344CB8AC3E}">
        <p14:creationId xmlns:p14="http://schemas.microsoft.com/office/powerpoint/2010/main" val="238719565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zápatí 1">
            <a:extLst>
              <a:ext uri="{FF2B5EF4-FFF2-40B4-BE49-F238E27FC236}">
                <a16:creationId xmlns:a16="http://schemas.microsoft.com/office/drawing/2014/main" id="{ED04283E-B1BE-2FCF-8FEB-50F2ABFD5F27}"/>
              </a:ext>
            </a:extLst>
          </p:cNvPr>
          <p:cNvSpPr>
            <a:spLocks noGrp="1"/>
          </p:cNvSpPr>
          <p:nvPr>
            <p:ph type="ftr" sz="quarter" idx="11"/>
          </p:nvPr>
        </p:nvSpPr>
        <p:spPr/>
        <p:txBody>
          <a:bodyPr/>
          <a:lstStyle/>
          <a:p>
            <a:r>
              <a:rPr lang="en-US" noProof="0" dirty="0"/>
              <a:t>Copyright © Unicorn Systems a.s.</a:t>
            </a:r>
          </a:p>
        </p:txBody>
      </p:sp>
      <p:sp>
        <p:nvSpPr>
          <p:cNvPr id="3" name="Zástupný symbol pro číslo snímku 2">
            <a:extLst>
              <a:ext uri="{FF2B5EF4-FFF2-40B4-BE49-F238E27FC236}">
                <a16:creationId xmlns:a16="http://schemas.microsoft.com/office/drawing/2014/main" id="{28A508F1-9A24-8298-AB64-167DBE65EB9E}"/>
              </a:ext>
            </a:extLst>
          </p:cNvPr>
          <p:cNvSpPr>
            <a:spLocks noGrp="1"/>
          </p:cNvSpPr>
          <p:nvPr>
            <p:ph type="sldNum" sz="quarter" idx="12"/>
          </p:nvPr>
        </p:nvSpPr>
        <p:spPr/>
        <p:txBody>
          <a:bodyPr/>
          <a:lstStyle/>
          <a:p>
            <a:fld id="{851BEBC6-AE21-4DEA-82CA-C5B7C0A09A9D}" type="slidenum">
              <a:rPr lang="cs-CZ" smtClean="0"/>
              <a:pPr/>
              <a:t>41</a:t>
            </a:fld>
            <a:endParaRPr lang="cs-CZ" dirty="0"/>
          </a:p>
        </p:txBody>
      </p:sp>
      <p:sp>
        <p:nvSpPr>
          <p:cNvPr id="4" name="Nadpis 3">
            <a:extLst>
              <a:ext uri="{FF2B5EF4-FFF2-40B4-BE49-F238E27FC236}">
                <a16:creationId xmlns:a16="http://schemas.microsoft.com/office/drawing/2014/main" id="{33213382-F8A1-CEB7-FB05-26E8BC5B29C3}"/>
              </a:ext>
            </a:extLst>
          </p:cNvPr>
          <p:cNvSpPr>
            <a:spLocks noGrp="1"/>
          </p:cNvSpPr>
          <p:nvPr>
            <p:ph type="title"/>
          </p:nvPr>
        </p:nvSpPr>
        <p:spPr/>
        <p:txBody>
          <a:bodyPr/>
          <a:lstStyle/>
          <a:p>
            <a:r>
              <a:rPr lang="cs-CZ" dirty="0" err="1">
                <a:cs typeface="Arial"/>
              </a:rPr>
              <a:t>Excercise</a:t>
            </a:r>
            <a:endParaRPr lang="cs-CZ" dirty="0" err="1"/>
          </a:p>
        </p:txBody>
      </p:sp>
      <p:sp>
        <p:nvSpPr>
          <p:cNvPr id="5" name="Zástupný obsah 4">
            <a:extLst>
              <a:ext uri="{FF2B5EF4-FFF2-40B4-BE49-F238E27FC236}">
                <a16:creationId xmlns:a16="http://schemas.microsoft.com/office/drawing/2014/main" id="{4DEBAFC7-460C-DCD9-AC12-FEA234006064}"/>
              </a:ext>
            </a:extLst>
          </p:cNvPr>
          <p:cNvSpPr>
            <a:spLocks noGrp="1"/>
          </p:cNvSpPr>
          <p:nvPr>
            <p:ph sz="quarter" idx="13"/>
          </p:nvPr>
        </p:nvSpPr>
        <p:spPr/>
        <p:txBody>
          <a:bodyPr vert="horz" lIns="0" tIns="0" rIns="0" bIns="0" rtlCol="0" anchor="t">
            <a:noAutofit/>
          </a:bodyPr>
          <a:lstStyle/>
          <a:p>
            <a:pPr marL="287655" indent="-287655"/>
            <a:r>
              <a:rPr lang="cs-CZ" dirty="0" err="1">
                <a:ea typeface="+mn-lt"/>
                <a:cs typeface="+mn-lt"/>
              </a:rPr>
              <a:t>For</a:t>
            </a:r>
            <a:r>
              <a:rPr lang="cs-CZ" dirty="0">
                <a:ea typeface="+mn-lt"/>
                <a:cs typeface="+mn-lt"/>
              </a:rPr>
              <a:t> </a:t>
            </a:r>
            <a:r>
              <a:rPr lang="cs-CZ" dirty="0" err="1">
                <a:ea typeface="+mn-lt"/>
                <a:cs typeface="+mn-lt"/>
              </a:rPr>
              <a:t>the</a:t>
            </a:r>
            <a:r>
              <a:rPr lang="cs-CZ" dirty="0">
                <a:ea typeface="+mn-lt"/>
                <a:cs typeface="+mn-lt"/>
              </a:rPr>
              <a:t> </a:t>
            </a:r>
            <a:r>
              <a:rPr lang="cs-CZ" dirty="0" err="1">
                <a:ea typeface="+mn-lt"/>
                <a:cs typeface="+mn-lt"/>
              </a:rPr>
              <a:t>company</a:t>
            </a:r>
            <a:r>
              <a:rPr lang="cs-CZ" dirty="0">
                <a:ea typeface="+mn-lt"/>
                <a:cs typeface="+mn-lt"/>
              </a:rPr>
              <a:t>, </a:t>
            </a:r>
            <a:r>
              <a:rPr lang="cs-CZ" dirty="0" err="1">
                <a:ea typeface="+mn-lt"/>
                <a:cs typeface="+mn-lt"/>
              </a:rPr>
              <a:t>it</a:t>
            </a:r>
            <a:r>
              <a:rPr lang="cs-CZ" dirty="0">
                <a:ea typeface="+mn-lt"/>
                <a:cs typeface="+mn-lt"/>
              </a:rPr>
              <a:t> </a:t>
            </a:r>
            <a:r>
              <a:rPr lang="cs-CZ" dirty="0" err="1">
                <a:ea typeface="+mn-lt"/>
                <a:cs typeface="+mn-lt"/>
              </a:rPr>
              <a:t>is</a:t>
            </a:r>
            <a:r>
              <a:rPr lang="cs-CZ" dirty="0">
                <a:ea typeface="+mn-lt"/>
                <a:cs typeface="+mn-lt"/>
              </a:rPr>
              <a:t> </a:t>
            </a:r>
            <a:r>
              <a:rPr lang="cs-CZ" dirty="0" err="1">
                <a:ea typeface="+mn-lt"/>
                <a:cs typeface="+mn-lt"/>
              </a:rPr>
              <a:t>necessary</a:t>
            </a:r>
            <a:r>
              <a:rPr lang="cs-CZ" dirty="0">
                <a:ea typeface="+mn-lt"/>
                <a:cs typeface="+mn-lt"/>
              </a:rPr>
              <a:t> to </a:t>
            </a:r>
            <a:r>
              <a:rPr lang="cs-CZ" dirty="0" err="1">
                <a:ea typeface="+mn-lt"/>
                <a:cs typeface="+mn-lt"/>
              </a:rPr>
              <a:t>buy</a:t>
            </a:r>
            <a:r>
              <a:rPr lang="cs-CZ" dirty="0">
                <a:ea typeface="+mn-lt"/>
                <a:cs typeface="+mn-lt"/>
              </a:rPr>
              <a:t> a server on </a:t>
            </a:r>
            <a:r>
              <a:rPr lang="cs-CZ" dirty="0" err="1">
                <a:ea typeface="+mn-lt"/>
                <a:cs typeface="+mn-lt"/>
              </a:rPr>
              <a:t>which</a:t>
            </a:r>
            <a:r>
              <a:rPr lang="cs-CZ" dirty="0">
                <a:ea typeface="+mn-lt"/>
                <a:cs typeface="+mn-lt"/>
              </a:rPr>
              <a:t> </a:t>
            </a:r>
            <a:r>
              <a:rPr lang="cs-CZ" dirty="0" err="1">
                <a:ea typeface="+mn-lt"/>
                <a:cs typeface="+mn-lt"/>
              </a:rPr>
              <a:t>the</a:t>
            </a:r>
            <a:r>
              <a:rPr lang="cs-CZ" dirty="0">
                <a:ea typeface="+mn-lt"/>
                <a:cs typeface="+mn-lt"/>
              </a:rPr>
              <a:t> </a:t>
            </a:r>
            <a:r>
              <a:rPr lang="cs-CZ" dirty="0" err="1">
                <a:ea typeface="+mn-lt"/>
                <a:cs typeface="+mn-lt"/>
              </a:rPr>
              <a:t>economic</a:t>
            </a:r>
            <a:r>
              <a:rPr lang="cs-CZ" dirty="0">
                <a:ea typeface="+mn-lt"/>
                <a:cs typeface="+mn-lt"/>
              </a:rPr>
              <a:t> </a:t>
            </a:r>
            <a:r>
              <a:rPr lang="cs-CZ" dirty="0" err="1">
                <a:ea typeface="+mn-lt"/>
                <a:cs typeface="+mn-lt"/>
              </a:rPr>
              <a:t>system</a:t>
            </a:r>
            <a:r>
              <a:rPr lang="cs-CZ" dirty="0">
                <a:ea typeface="+mn-lt"/>
                <a:cs typeface="+mn-lt"/>
              </a:rPr>
              <a:t> </a:t>
            </a:r>
            <a:r>
              <a:rPr lang="cs-CZ" dirty="0" err="1">
                <a:ea typeface="+mn-lt"/>
                <a:cs typeface="+mn-lt"/>
              </a:rPr>
              <a:t>will</a:t>
            </a:r>
            <a:r>
              <a:rPr lang="cs-CZ" dirty="0">
                <a:ea typeface="+mn-lt"/>
                <a:cs typeface="+mn-lt"/>
              </a:rPr>
              <a:t> run. </a:t>
            </a:r>
            <a:r>
              <a:rPr lang="cs-CZ" dirty="0" err="1">
                <a:ea typeface="+mn-lt"/>
                <a:cs typeface="+mn-lt"/>
              </a:rPr>
              <a:t>The</a:t>
            </a:r>
            <a:r>
              <a:rPr lang="cs-CZ" dirty="0">
                <a:ea typeface="+mn-lt"/>
                <a:cs typeface="+mn-lt"/>
              </a:rPr>
              <a:t> </a:t>
            </a:r>
            <a:r>
              <a:rPr lang="cs-CZ" dirty="0" err="1">
                <a:ea typeface="+mn-lt"/>
                <a:cs typeface="+mn-lt"/>
              </a:rPr>
              <a:t>system</a:t>
            </a:r>
            <a:r>
              <a:rPr lang="cs-CZ" dirty="0">
                <a:ea typeface="+mn-lt"/>
                <a:cs typeface="+mn-lt"/>
              </a:rPr>
              <a:t> </a:t>
            </a:r>
            <a:r>
              <a:rPr lang="cs-CZ" dirty="0" err="1">
                <a:ea typeface="+mn-lt"/>
                <a:cs typeface="+mn-lt"/>
              </a:rPr>
              <a:t>needs</a:t>
            </a:r>
            <a:r>
              <a:rPr lang="cs-CZ" dirty="0">
                <a:ea typeface="+mn-lt"/>
                <a:cs typeface="+mn-lt"/>
              </a:rPr>
              <a:t> to </a:t>
            </a:r>
            <a:r>
              <a:rPr lang="cs-CZ" dirty="0" err="1">
                <a:ea typeface="+mn-lt"/>
                <a:cs typeface="+mn-lt"/>
              </a:rPr>
              <a:t>be</a:t>
            </a:r>
            <a:r>
              <a:rPr lang="cs-CZ" dirty="0">
                <a:ea typeface="+mn-lt"/>
                <a:cs typeface="+mn-lt"/>
              </a:rPr>
              <a:t> </a:t>
            </a:r>
            <a:r>
              <a:rPr lang="cs-CZ" dirty="0" err="1">
                <a:ea typeface="+mn-lt"/>
                <a:cs typeface="+mn-lt"/>
              </a:rPr>
              <a:t>backed</a:t>
            </a:r>
            <a:r>
              <a:rPr lang="cs-CZ" dirty="0">
                <a:ea typeface="+mn-lt"/>
                <a:cs typeface="+mn-lt"/>
              </a:rPr>
              <a:t> up. </a:t>
            </a:r>
            <a:r>
              <a:rPr lang="cs-CZ" dirty="0" err="1">
                <a:ea typeface="+mn-lt"/>
                <a:cs typeface="+mn-lt"/>
              </a:rPr>
              <a:t>System</a:t>
            </a:r>
            <a:r>
              <a:rPr lang="cs-CZ" dirty="0">
                <a:ea typeface="+mn-lt"/>
                <a:cs typeface="+mn-lt"/>
              </a:rPr>
              <a:t> </a:t>
            </a:r>
            <a:r>
              <a:rPr lang="cs-CZ" dirty="0" err="1">
                <a:ea typeface="+mn-lt"/>
                <a:cs typeface="+mn-lt"/>
              </a:rPr>
              <a:t>requirements</a:t>
            </a:r>
            <a:r>
              <a:rPr lang="cs-CZ" dirty="0">
                <a:ea typeface="+mn-lt"/>
                <a:cs typeface="+mn-lt"/>
              </a:rPr>
              <a:t>: 64 GB RAM, 200 GB SSD, Windows Server OS. </a:t>
            </a:r>
            <a:r>
              <a:rPr lang="cs-CZ" dirty="0" err="1">
                <a:ea typeface="+mn-lt"/>
                <a:cs typeface="+mn-lt"/>
              </a:rPr>
              <a:t>Calculate</a:t>
            </a:r>
            <a:r>
              <a:rPr lang="cs-CZ" dirty="0">
                <a:ea typeface="+mn-lt"/>
                <a:cs typeface="+mn-lt"/>
              </a:rPr>
              <a:t> </a:t>
            </a:r>
            <a:r>
              <a:rPr lang="cs-CZ" dirty="0" err="1">
                <a:ea typeface="+mn-lt"/>
                <a:cs typeface="+mn-lt"/>
              </a:rPr>
              <a:t>the</a:t>
            </a:r>
            <a:r>
              <a:rPr lang="cs-CZ" dirty="0">
                <a:ea typeface="+mn-lt"/>
                <a:cs typeface="+mn-lt"/>
              </a:rPr>
              <a:t> </a:t>
            </a:r>
            <a:r>
              <a:rPr lang="cs-CZ" dirty="0" err="1">
                <a:ea typeface="+mn-lt"/>
                <a:cs typeface="+mn-lt"/>
              </a:rPr>
              <a:t>total</a:t>
            </a:r>
            <a:r>
              <a:rPr lang="cs-CZ" dirty="0">
                <a:ea typeface="+mn-lt"/>
                <a:cs typeface="+mn-lt"/>
              </a:rPr>
              <a:t> </a:t>
            </a:r>
            <a:r>
              <a:rPr lang="cs-CZ" dirty="0" err="1">
                <a:ea typeface="+mn-lt"/>
                <a:cs typeface="+mn-lt"/>
              </a:rPr>
              <a:t>cost</a:t>
            </a:r>
            <a:r>
              <a:rPr lang="cs-CZ" dirty="0">
                <a:ea typeface="+mn-lt"/>
                <a:cs typeface="+mn-lt"/>
              </a:rPr>
              <a:t> </a:t>
            </a:r>
            <a:r>
              <a:rPr lang="cs-CZ" dirty="0" err="1">
                <a:ea typeface="+mn-lt"/>
                <a:cs typeface="+mn-lt"/>
              </a:rPr>
              <a:t>for</a:t>
            </a:r>
            <a:r>
              <a:rPr lang="cs-CZ" dirty="0">
                <a:ea typeface="+mn-lt"/>
                <a:cs typeface="+mn-lt"/>
              </a:rPr>
              <a:t> 3 </a:t>
            </a:r>
            <a:r>
              <a:rPr lang="cs-CZ" dirty="0" err="1">
                <a:ea typeface="+mn-lt"/>
                <a:cs typeface="+mn-lt"/>
              </a:rPr>
              <a:t>years</a:t>
            </a:r>
            <a:r>
              <a:rPr lang="cs-CZ" dirty="0">
                <a:ea typeface="+mn-lt"/>
                <a:cs typeface="+mn-lt"/>
              </a:rPr>
              <a:t>.</a:t>
            </a:r>
          </a:p>
        </p:txBody>
      </p:sp>
      <p:pic>
        <p:nvPicPr>
          <p:cNvPr id="6" name="Obrázek 5" descr="On premise - Free computer icons">
            <a:extLst>
              <a:ext uri="{FF2B5EF4-FFF2-40B4-BE49-F238E27FC236}">
                <a16:creationId xmlns:a16="http://schemas.microsoft.com/office/drawing/2014/main" id="{C8693ACE-3F69-AFC1-3223-0A7CE9926D74}"/>
              </a:ext>
            </a:extLst>
          </p:cNvPr>
          <p:cNvPicPr>
            <a:picLocks noChangeAspect="1"/>
          </p:cNvPicPr>
          <p:nvPr/>
        </p:nvPicPr>
        <p:blipFill>
          <a:blip r:embed="rId2"/>
          <a:stretch>
            <a:fillRect/>
          </a:stretch>
        </p:blipFill>
        <p:spPr>
          <a:xfrm>
            <a:off x="672859" y="3256388"/>
            <a:ext cx="1797339" cy="1797038"/>
          </a:xfrm>
          <a:prstGeom prst="rect">
            <a:avLst/>
          </a:prstGeom>
        </p:spPr>
      </p:pic>
      <p:pic>
        <p:nvPicPr>
          <p:cNvPr id="8" name="Obrázek 7" descr="File:Microsoft Azure Logo.svg - Wikipedia">
            <a:extLst>
              <a:ext uri="{FF2B5EF4-FFF2-40B4-BE49-F238E27FC236}">
                <a16:creationId xmlns:a16="http://schemas.microsoft.com/office/drawing/2014/main" id="{5165EBCC-BD61-20E6-2FED-C90B1C390E19}"/>
              </a:ext>
            </a:extLst>
          </p:cNvPr>
          <p:cNvPicPr>
            <a:picLocks noChangeAspect="1"/>
          </p:cNvPicPr>
          <p:nvPr/>
        </p:nvPicPr>
        <p:blipFill>
          <a:blip r:embed="rId3"/>
          <a:stretch>
            <a:fillRect/>
          </a:stretch>
        </p:blipFill>
        <p:spPr>
          <a:xfrm>
            <a:off x="3897756" y="3639572"/>
            <a:ext cx="3647463" cy="1043822"/>
          </a:xfrm>
          <a:prstGeom prst="rect">
            <a:avLst/>
          </a:prstGeom>
        </p:spPr>
      </p:pic>
      <p:pic>
        <p:nvPicPr>
          <p:cNvPr id="10" name="Obrázek 9" descr="Google Cloud Partnering With Lendlease on 'Built World' | Datamation">
            <a:extLst>
              <a:ext uri="{FF2B5EF4-FFF2-40B4-BE49-F238E27FC236}">
                <a16:creationId xmlns:a16="http://schemas.microsoft.com/office/drawing/2014/main" id="{3BD36728-CCF5-39ED-D2CE-3C5A0B1C5EFD}"/>
              </a:ext>
            </a:extLst>
          </p:cNvPr>
          <p:cNvPicPr>
            <a:picLocks noChangeAspect="1"/>
          </p:cNvPicPr>
          <p:nvPr/>
        </p:nvPicPr>
        <p:blipFill>
          <a:blip r:embed="rId4"/>
          <a:stretch>
            <a:fillRect/>
          </a:stretch>
        </p:blipFill>
        <p:spPr>
          <a:xfrm>
            <a:off x="8718019" y="2831027"/>
            <a:ext cx="2743200" cy="2743200"/>
          </a:xfrm>
          <a:prstGeom prst="rect">
            <a:avLst/>
          </a:prstGeom>
        </p:spPr>
      </p:pic>
    </p:spTree>
    <p:extLst>
      <p:ext uri="{BB962C8B-B14F-4D97-AF65-F5344CB8AC3E}">
        <p14:creationId xmlns:p14="http://schemas.microsoft.com/office/powerpoint/2010/main" val="310192420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Nadpis 6">
            <a:extLst>
              <a:ext uri="{FF2B5EF4-FFF2-40B4-BE49-F238E27FC236}">
                <a16:creationId xmlns:a16="http://schemas.microsoft.com/office/drawing/2014/main" id="{8785FD80-E79A-9303-9088-9EB264B73CAF}"/>
              </a:ext>
            </a:extLst>
          </p:cNvPr>
          <p:cNvSpPr>
            <a:spLocks noGrp="1"/>
          </p:cNvSpPr>
          <p:nvPr>
            <p:ph type="title"/>
          </p:nvPr>
        </p:nvSpPr>
        <p:spPr/>
        <p:txBody>
          <a:bodyPr/>
          <a:lstStyle/>
          <a:p>
            <a:pPr marL="0" indent="0">
              <a:buNone/>
            </a:pPr>
            <a:r>
              <a:rPr lang="en-GB" dirty="0"/>
              <a:t>	Statistics</a:t>
            </a:r>
          </a:p>
        </p:txBody>
      </p:sp>
      <p:sp>
        <p:nvSpPr>
          <p:cNvPr id="5" name="Zástupný symbol pro zápatí 4">
            <a:extLst>
              <a:ext uri="{FF2B5EF4-FFF2-40B4-BE49-F238E27FC236}">
                <a16:creationId xmlns:a16="http://schemas.microsoft.com/office/drawing/2014/main" id="{D6CA3917-C4E9-F9FA-E6AD-0CCC215124B3}"/>
              </a:ext>
            </a:extLst>
          </p:cNvPr>
          <p:cNvSpPr>
            <a:spLocks noGrp="1"/>
          </p:cNvSpPr>
          <p:nvPr>
            <p:ph type="ftr" sz="quarter" idx="4294967295"/>
          </p:nvPr>
        </p:nvSpPr>
        <p:spPr>
          <a:xfrm>
            <a:off x="8329613" y="6551613"/>
            <a:ext cx="3860800" cy="365125"/>
          </a:xfrm>
        </p:spPr>
        <p:txBody>
          <a:bodyPr/>
          <a:lstStyle/>
          <a:p>
            <a:r>
              <a:rPr lang="cs-CZ" dirty="0"/>
              <a:t>Copyright © </a:t>
            </a:r>
            <a:r>
              <a:rPr lang="en-US" dirty="0"/>
              <a:t>Unicorn Systems </a:t>
            </a:r>
            <a:r>
              <a:rPr lang="en-US" dirty="0" err="1"/>
              <a:t>a.s</a:t>
            </a:r>
            <a:r>
              <a:rPr lang="en-US" dirty="0"/>
              <a:t>.</a:t>
            </a:r>
            <a:endParaRPr lang="cs-CZ" dirty="0"/>
          </a:p>
        </p:txBody>
      </p:sp>
      <p:sp>
        <p:nvSpPr>
          <p:cNvPr id="6" name="Zástupný symbol pro číslo snímku 5">
            <a:extLst>
              <a:ext uri="{FF2B5EF4-FFF2-40B4-BE49-F238E27FC236}">
                <a16:creationId xmlns:a16="http://schemas.microsoft.com/office/drawing/2014/main" id="{04E2F64F-1A54-9ADE-1685-D2451763D69E}"/>
              </a:ext>
            </a:extLst>
          </p:cNvPr>
          <p:cNvSpPr>
            <a:spLocks noGrp="1"/>
          </p:cNvSpPr>
          <p:nvPr>
            <p:ph type="sldNum" sz="quarter" idx="4294967295"/>
          </p:nvPr>
        </p:nvSpPr>
        <p:spPr>
          <a:xfrm>
            <a:off x="11628438" y="6548438"/>
            <a:ext cx="561975" cy="365125"/>
          </a:xfrm>
        </p:spPr>
        <p:txBody>
          <a:bodyPr/>
          <a:lstStyle/>
          <a:p>
            <a:fld id="{F3BA6A0D-4A37-486A-B1E4-7797A7C8866C}" type="slidenum">
              <a:rPr lang="cs-CZ" smtClean="0"/>
              <a:t>42</a:t>
            </a:fld>
            <a:endParaRPr lang="cs-CZ"/>
          </a:p>
        </p:txBody>
      </p:sp>
    </p:spTree>
    <p:extLst>
      <p:ext uri="{BB962C8B-B14F-4D97-AF65-F5344CB8AC3E}">
        <p14:creationId xmlns:p14="http://schemas.microsoft.com/office/powerpoint/2010/main" val="396367587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F3BA6A0D-4A37-486A-B1E4-7797A7C8866C}" type="slidenum">
              <a:rPr lang="cs-CZ" smtClean="0"/>
              <a:t>43</a:t>
            </a:fld>
            <a:endParaRPr lang="cs-CZ"/>
          </a:p>
        </p:txBody>
      </p:sp>
      <p:sp>
        <p:nvSpPr>
          <p:cNvPr id="2" name="Title 1"/>
          <p:cNvSpPr>
            <a:spLocks noGrp="1"/>
          </p:cNvSpPr>
          <p:nvPr>
            <p:ph type="title"/>
          </p:nvPr>
        </p:nvSpPr>
        <p:spPr/>
        <p:txBody>
          <a:bodyPr/>
          <a:lstStyle/>
          <a:p>
            <a:r>
              <a:rPr lang="en-US" dirty="0"/>
              <a:t>Statistics (</a:t>
            </a:r>
            <a:r>
              <a:rPr lang="en-US" dirty="0" err="1"/>
              <a:t>Flexera</a:t>
            </a:r>
            <a:r>
              <a:rPr lang="en-US" dirty="0"/>
              <a:t>)</a:t>
            </a:r>
          </a:p>
        </p:txBody>
      </p:sp>
      <p:pic>
        <p:nvPicPr>
          <p:cNvPr id="7" name="Content Placeholder 6"/>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1985682" y="1592540"/>
            <a:ext cx="8219048" cy="4447619"/>
          </a:xfrm>
        </p:spPr>
      </p:pic>
      <p:sp>
        <p:nvSpPr>
          <p:cNvPr id="11" name="Rectangle 10"/>
          <p:cNvSpPr/>
          <p:nvPr/>
        </p:nvSpPr>
        <p:spPr>
          <a:xfrm>
            <a:off x="5409406" y="5791994"/>
            <a:ext cx="926985" cy="400110"/>
          </a:xfrm>
          <a:prstGeom prst="rect">
            <a:avLst/>
          </a:prstGeom>
        </p:spPr>
        <p:txBody>
          <a:bodyPr wrap="none">
            <a:spAutoFit/>
          </a:bodyPr>
          <a:lstStyle/>
          <a:p>
            <a:r>
              <a:rPr lang="en-US" dirty="0" err="1">
                <a:hlinkClick r:id="rId3"/>
              </a:rPr>
              <a:t>Flexera</a:t>
            </a:r>
            <a:endParaRPr lang="en-US" dirty="0"/>
          </a:p>
        </p:txBody>
      </p:sp>
      <p:sp>
        <p:nvSpPr>
          <p:cNvPr id="8" name="Footer Placeholder 4"/>
          <p:cNvSpPr>
            <a:spLocks noGrp="1"/>
          </p:cNvSpPr>
          <p:nvPr>
            <p:ph type="ftr" sz="quarter" idx="11"/>
          </p:nvPr>
        </p:nvSpPr>
        <p:spPr>
          <a:xfrm>
            <a:off x="7760590" y="6560639"/>
            <a:ext cx="4114264" cy="365210"/>
          </a:xfrm>
        </p:spPr>
        <p:txBody>
          <a:bodyPr/>
          <a:lstStyle/>
          <a:p>
            <a:r>
              <a:rPr lang="cs-CZ" dirty="0"/>
              <a:t>Copyright © </a:t>
            </a:r>
            <a:r>
              <a:rPr lang="cs-CZ" dirty="0" err="1"/>
              <a:t>Unicorn</a:t>
            </a:r>
            <a:r>
              <a:rPr lang="cs-CZ" dirty="0"/>
              <a:t> Systems a.s.</a:t>
            </a:r>
          </a:p>
        </p:txBody>
      </p:sp>
    </p:spTree>
    <p:extLst>
      <p:ext uri="{BB962C8B-B14F-4D97-AF65-F5344CB8AC3E}">
        <p14:creationId xmlns:p14="http://schemas.microsoft.com/office/powerpoint/2010/main" val="92015608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F3BA6A0D-4A37-486A-B1E4-7797A7C8866C}" type="slidenum">
              <a:rPr lang="cs-CZ" smtClean="0"/>
              <a:t>44</a:t>
            </a:fld>
            <a:endParaRPr lang="cs-CZ"/>
          </a:p>
        </p:txBody>
      </p:sp>
      <p:sp>
        <p:nvSpPr>
          <p:cNvPr id="2" name="Title 1"/>
          <p:cNvSpPr>
            <a:spLocks noGrp="1"/>
          </p:cNvSpPr>
          <p:nvPr>
            <p:ph type="title"/>
          </p:nvPr>
        </p:nvSpPr>
        <p:spPr/>
        <p:txBody>
          <a:bodyPr/>
          <a:lstStyle/>
          <a:p>
            <a:r>
              <a:rPr lang="en-US" dirty="0"/>
              <a:t>Statistics (</a:t>
            </a:r>
            <a:r>
              <a:rPr lang="en-US" dirty="0" err="1"/>
              <a:t>Flexera</a:t>
            </a:r>
            <a:r>
              <a:rPr lang="en-US" dirty="0"/>
              <a:t>)</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09493" y="1296194"/>
            <a:ext cx="8171428" cy="4419048"/>
          </a:xfrm>
          <a:prstGeom prst="rect">
            <a:avLst/>
          </a:prstGeom>
        </p:spPr>
      </p:pic>
      <p:sp>
        <p:nvSpPr>
          <p:cNvPr id="8" name="Rectangle 7"/>
          <p:cNvSpPr/>
          <p:nvPr/>
        </p:nvSpPr>
        <p:spPr>
          <a:xfrm>
            <a:off x="5409406" y="5791994"/>
            <a:ext cx="926985" cy="400110"/>
          </a:xfrm>
          <a:prstGeom prst="rect">
            <a:avLst/>
          </a:prstGeom>
        </p:spPr>
        <p:txBody>
          <a:bodyPr wrap="none">
            <a:spAutoFit/>
          </a:bodyPr>
          <a:lstStyle/>
          <a:p>
            <a:r>
              <a:rPr lang="en-US" dirty="0" err="1">
                <a:hlinkClick r:id="rId3"/>
              </a:rPr>
              <a:t>Flexera</a:t>
            </a:r>
            <a:endParaRPr lang="en-US" dirty="0"/>
          </a:p>
        </p:txBody>
      </p:sp>
      <p:sp>
        <p:nvSpPr>
          <p:cNvPr id="9" name="Footer Placeholder 4"/>
          <p:cNvSpPr>
            <a:spLocks noGrp="1"/>
          </p:cNvSpPr>
          <p:nvPr>
            <p:ph type="ftr" sz="quarter" idx="11"/>
          </p:nvPr>
        </p:nvSpPr>
        <p:spPr>
          <a:xfrm>
            <a:off x="7760590" y="6560639"/>
            <a:ext cx="4114264" cy="365210"/>
          </a:xfrm>
        </p:spPr>
        <p:txBody>
          <a:bodyPr/>
          <a:lstStyle/>
          <a:p>
            <a:r>
              <a:rPr lang="cs-CZ" dirty="0"/>
              <a:t>Copyright © </a:t>
            </a:r>
            <a:r>
              <a:rPr lang="cs-CZ" dirty="0" err="1"/>
              <a:t>Unicorn</a:t>
            </a:r>
            <a:r>
              <a:rPr lang="cs-CZ" dirty="0"/>
              <a:t> Systems a.s.</a:t>
            </a:r>
          </a:p>
        </p:txBody>
      </p:sp>
    </p:spTree>
    <p:extLst>
      <p:ext uri="{BB962C8B-B14F-4D97-AF65-F5344CB8AC3E}">
        <p14:creationId xmlns:p14="http://schemas.microsoft.com/office/powerpoint/2010/main" val="326395580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F3BA6A0D-4A37-486A-B1E4-7797A7C8866C}" type="slidenum">
              <a:rPr lang="cs-CZ" smtClean="0"/>
              <a:t>45</a:t>
            </a:fld>
            <a:endParaRPr lang="cs-CZ"/>
          </a:p>
        </p:txBody>
      </p:sp>
      <p:sp>
        <p:nvSpPr>
          <p:cNvPr id="2" name="Title 1"/>
          <p:cNvSpPr>
            <a:spLocks noGrp="1"/>
          </p:cNvSpPr>
          <p:nvPr>
            <p:ph type="title"/>
          </p:nvPr>
        </p:nvSpPr>
        <p:spPr/>
        <p:txBody>
          <a:bodyPr/>
          <a:lstStyle/>
          <a:p>
            <a:r>
              <a:rPr lang="en-US" dirty="0"/>
              <a:t>Statistics (</a:t>
            </a:r>
            <a:r>
              <a:rPr lang="en-US" dirty="0" err="1"/>
              <a:t>Flexera</a:t>
            </a:r>
            <a:r>
              <a:rPr lang="en-US" dirty="0"/>
              <a:t>)</a:t>
            </a:r>
          </a:p>
        </p:txBody>
      </p:sp>
      <p:sp>
        <p:nvSpPr>
          <p:cNvPr id="9" name="Rectangle 8"/>
          <p:cNvSpPr/>
          <p:nvPr/>
        </p:nvSpPr>
        <p:spPr>
          <a:xfrm>
            <a:off x="5409406" y="5791994"/>
            <a:ext cx="926985" cy="400110"/>
          </a:xfrm>
          <a:prstGeom prst="rect">
            <a:avLst/>
          </a:prstGeom>
        </p:spPr>
        <p:txBody>
          <a:bodyPr wrap="none">
            <a:spAutoFit/>
          </a:bodyPr>
          <a:lstStyle/>
          <a:p>
            <a:r>
              <a:rPr lang="en-US" dirty="0" err="1">
                <a:hlinkClick r:id="rId2"/>
              </a:rPr>
              <a:t>Flexera</a:t>
            </a:r>
            <a:endParaRPr lang="en-US" dirty="0"/>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99968" y="1234556"/>
            <a:ext cx="8790476" cy="4390476"/>
          </a:xfrm>
          <a:prstGeom prst="rect">
            <a:avLst/>
          </a:prstGeom>
        </p:spPr>
      </p:pic>
      <p:sp>
        <p:nvSpPr>
          <p:cNvPr id="7" name="Footer Placeholder 4"/>
          <p:cNvSpPr>
            <a:spLocks noGrp="1"/>
          </p:cNvSpPr>
          <p:nvPr>
            <p:ph type="ftr" sz="quarter" idx="11"/>
          </p:nvPr>
        </p:nvSpPr>
        <p:spPr>
          <a:xfrm>
            <a:off x="7760590" y="6560639"/>
            <a:ext cx="4114264" cy="365210"/>
          </a:xfrm>
        </p:spPr>
        <p:txBody>
          <a:bodyPr/>
          <a:lstStyle/>
          <a:p>
            <a:r>
              <a:rPr lang="cs-CZ" dirty="0"/>
              <a:t>Copyright © </a:t>
            </a:r>
            <a:r>
              <a:rPr lang="cs-CZ" dirty="0" err="1"/>
              <a:t>Unicorn</a:t>
            </a:r>
            <a:r>
              <a:rPr lang="cs-CZ" dirty="0"/>
              <a:t> Systems a.s.</a:t>
            </a:r>
          </a:p>
        </p:txBody>
      </p:sp>
    </p:spTree>
    <p:extLst>
      <p:ext uri="{BB962C8B-B14F-4D97-AF65-F5344CB8AC3E}">
        <p14:creationId xmlns:p14="http://schemas.microsoft.com/office/powerpoint/2010/main" val="153733526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F3BA6A0D-4A37-486A-B1E4-7797A7C8866C}" type="slidenum">
              <a:rPr lang="cs-CZ" smtClean="0"/>
              <a:t>46</a:t>
            </a:fld>
            <a:endParaRPr lang="cs-CZ"/>
          </a:p>
        </p:txBody>
      </p:sp>
      <p:sp>
        <p:nvSpPr>
          <p:cNvPr id="2" name="Title 1"/>
          <p:cNvSpPr>
            <a:spLocks noGrp="1"/>
          </p:cNvSpPr>
          <p:nvPr>
            <p:ph type="title"/>
          </p:nvPr>
        </p:nvSpPr>
        <p:spPr/>
        <p:txBody>
          <a:bodyPr/>
          <a:lstStyle/>
          <a:p>
            <a:r>
              <a:rPr lang="en-US" dirty="0"/>
              <a:t>Statistics (</a:t>
            </a:r>
            <a:r>
              <a:rPr lang="en-US" dirty="0" err="1"/>
              <a:t>Flexera</a:t>
            </a:r>
            <a:r>
              <a:rPr lang="en-US" dirty="0"/>
              <a:t>)</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99968" y="1234556"/>
            <a:ext cx="8790476" cy="4390476"/>
          </a:xfrm>
          <a:prstGeom prst="rect">
            <a:avLst/>
          </a:prstGeom>
        </p:spPr>
      </p:pic>
      <p:sp>
        <p:nvSpPr>
          <p:cNvPr id="8" name="Rectangle 7"/>
          <p:cNvSpPr/>
          <p:nvPr/>
        </p:nvSpPr>
        <p:spPr>
          <a:xfrm>
            <a:off x="5409406" y="5791994"/>
            <a:ext cx="926985" cy="400110"/>
          </a:xfrm>
          <a:prstGeom prst="rect">
            <a:avLst/>
          </a:prstGeom>
        </p:spPr>
        <p:txBody>
          <a:bodyPr wrap="none">
            <a:spAutoFit/>
          </a:bodyPr>
          <a:lstStyle/>
          <a:p>
            <a:r>
              <a:rPr lang="en-US" dirty="0" err="1">
                <a:hlinkClick r:id="rId3"/>
              </a:rPr>
              <a:t>Flexera</a:t>
            </a:r>
            <a:endParaRPr lang="en-US" dirty="0"/>
          </a:p>
        </p:txBody>
      </p:sp>
      <p:sp>
        <p:nvSpPr>
          <p:cNvPr id="9" name="Footer Placeholder 4"/>
          <p:cNvSpPr>
            <a:spLocks noGrp="1"/>
          </p:cNvSpPr>
          <p:nvPr>
            <p:ph type="ftr" sz="quarter" idx="11"/>
          </p:nvPr>
        </p:nvSpPr>
        <p:spPr>
          <a:xfrm>
            <a:off x="7760590" y="6560639"/>
            <a:ext cx="4114264" cy="365210"/>
          </a:xfrm>
        </p:spPr>
        <p:txBody>
          <a:bodyPr/>
          <a:lstStyle/>
          <a:p>
            <a:r>
              <a:rPr lang="cs-CZ" dirty="0"/>
              <a:t>Copyright © </a:t>
            </a:r>
            <a:r>
              <a:rPr lang="cs-CZ" dirty="0" err="1"/>
              <a:t>Unicorn</a:t>
            </a:r>
            <a:r>
              <a:rPr lang="cs-CZ" dirty="0"/>
              <a:t> Systems a.s.</a:t>
            </a:r>
          </a:p>
        </p:txBody>
      </p:sp>
    </p:spTree>
    <p:extLst>
      <p:ext uri="{BB962C8B-B14F-4D97-AF65-F5344CB8AC3E}">
        <p14:creationId xmlns:p14="http://schemas.microsoft.com/office/powerpoint/2010/main" val="116728000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Nadpis 5">
            <a:extLst>
              <a:ext uri="{FF2B5EF4-FFF2-40B4-BE49-F238E27FC236}">
                <a16:creationId xmlns:a16="http://schemas.microsoft.com/office/drawing/2014/main" id="{39ECA9A1-294B-C24C-AB4A-5659748E640C}"/>
              </a:ext>
            </a:extLst>
          </p:cNvPr>
          <p:cNvSpPr>
            <a:spLocks noGrp="1"/>
          </p:cNvSpPr>
          <p:nvPr>
            <p:ph type="title"/>
          </p:nvPr>
        </p:nvSpPr>
        <p:spPr/>
        <p:txBody>
          <a:bodyPr/>
          <a:lstStyle/>
          <a:p>
            <a:pPr marL="0" indent="0">
              <a:buNone/>
            </a:pPr>
            <a:r>
              <a:rPr lang="cs-CZ" dirty="0"/>
              <a:t>	</a:t>
            </a:r>
            <a:r>
              <a:rPr lang="cs-CZ" dirty="0" err="1"/>
              <a:t>Thank</a:t>
            </a:r>
            <a:r>
              <a:rPr lang="cs-CZ" dirty="0"/>
              <a:t> </a:t>
            </a:r>
            <a:r>
              <a:rPr lang="cs-CZ" dirty="0" err="1"/>
              <a:t>you</a:t>
            </a:r>
            <a:r>
              <a:rPr lang="cs-CZ" dirty="0"/>
              <a:t>!</a:t>
            </a:r>
          </a:p>
        </p:txBody>
      </p:sp>
      <p:sp>
        <p:nvSpPr>
          <p:cNvPr id="2" name="Zástupný symbol pro zápatí 1">
            <a:extLst>
              <a:ext uri="{FF2B5EF4-FFF2-40B4-BE49-F238E27FC236}">
                <a16:creationId xmlns:a16="http://schemas.microsoft.com/office/drawing/2014/main" id="{A8B5B793-F372-F687-D6E5-35DCEF38E493}"/>
              </a:ext>
            </a:extLst>
          </p:cNvPr>
          <p:cNvSpPr>
            <a:spLocks noGrp="1"/>
          </p:cNvSpPr>
          <p:nvPr>
            <p:ph type="ftr" sz="quarter" idx="4294967295"/>
          </p:nvPr>
        </p:nvSpPr>
        <p:spPr>
          <a:xfrm>
            <a:off x="8077200" y="6561138"/>
            <a:ext cx="4113213" cy="365125"/>
          </a:xfrm>
        </p:spPr>
        <p:txBody>
          <a:bodyPr/>
          <a:lstStyle/>
          <a:p>
            <a:r>
              <a:rPr lang="en-US" noProof="0"/>
              <a:t>Copyright © Unicorn Systems a.s.</a:t>
            </a:r>
            <a:endParaRPr lang="en-US" noProof="0" dirty="0"/>
          </a:p>
        </p:txBody>
      </p:sp>
      <p:sp>
        <p:nvSpPr>
          <p:cNvPr id="3" name="Zástupný symbol pro číslo snímku 2">
            <a:extLst>
              <a:ext uri="{FF2B5EF4-FFF2-40B4-BE49-F238E27FC236}">
                <a16:creationId xmlns:a16="http://schemas.microsoft.com/office/drawing/2014/main" id="{0663B38A-D7C4-5899-A14B-B8DAE0E2AE15}"/>
              </a:ext>
            </a:extLst>
          </p:cNvPr>
          <p:cNvSpPr>
            <a:spLocks noGrp="1"/>
          </p:cNvSpPr>
          <p:nvPr>
            <p:ph type="sldNum" sz="quarter" idx="4294967295"/>
          </p:nvPr>
        </p:nvSpPr>
        <p:spPr>
          <a:xfrm>
            <a:off x="11785600" y="6551613"/>
            <a:ext cx="404813" cy="365125"/>
          </a:xfrm>
        </p:spPr>
        <p:txBody>
          <a:bodyPr/>
          <a:lstStyle/>
          <a:p>
            <a:fld id="{851BEBC6-AE21-4DEA-82CA-C5B7C0A09A9D}" type="slidenum">
              <a:rPr lang="cs-CZ" smtClean="0"/>
              <a:pPr/>
              <a:t>47</a:t>
            </a:fld>
            <a:endParaRPr lang="cs-CZ" dirty="0"/>
          </a:p>
        </p:txBody>
      </p:sp>
    </p:spTree>
    <p:extLst>
      <p:ext uri="{BB962C8B-B14F-4D97-AF65-F5344CB8AC3E}">
        <p14:creationId xmlns:p14="http://schemas.microsoft.com/office/powerpoint/2010/main" val="20362331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9938" y="2"/>
            <a:ext cx="11230538" cy="813603"/>
          </a:xfrm>
        </p:spPr>
        <p:txBody>
          <a:bodyPr anchor="b">
            <a:normAutofit/>
          </a:bodyPr>
          <a:lstStyle/>
          <a:p>
            <a:r>
              <a:rPr lang="sk-SK" dirty="0" err="1"/>
              <a:t>Definition</a:t>
            </a:r>
            <a:endParaRPr lang="en-US" dirty="0"/>
          </a:p>
        </p:txBody>
      </p:sp>
      <p:sp>
        <p:nvSpPr>
          <p:cNvPr id="7" name="Footer Placeholder 4"/>
          <p:cNvSpPr>
            <a:spLocks noGrp="1"/>
          </p:cNvSpPr>
          <p:nvPr>
            <p:ph type="ftr" sz="quarter" idx="11"/>
          </p:nvPr>
        </p:nvSpPr>
        <p:spPr>
          <a:xfrm>
            <a:off x="7760590" y="6560639"/>
            <a:ext cx="4114264" cy="365210"/>
          </a:xfrm>
        </p:spPr>
        <p:txBody>
          <a:bodyPr anchor="ctr">
            <a:normAutofit/>
          </a:bodyPr>
          <a:lstStyle/>
          <a:p>
            <a:pPr>
              <a:spcAft>
                <a:spcPts val="600"/>
              </a:spcAft>
            </a:pPr>
            <a:r>
              <a:rPr lang="cs-CZ" dirty="0"/>
              <a:t>Copyright © </a:t>
            </a:r>
            <a:r>
              <a:rPr lang="cs-CZ" dirty="0" err="1"/>
              <a:t>Unicorn</a:t>
            </a:r>
            <a:r>
              <a:rPr lang="cs-CZ" dirty="0"/>
              <a:t> Systems a.s.</a:t>
            </a:r>
            <a:endParaRPr lang="cs-CZ"/>
          </a:p>
        </p:txBody>
      </p:sp>
      <p:sp>
        <p:nvSpPr>
          <p:cNvPr id="6" name="Slide Number Placeholder 5"/>
          <p:cNvSpPr>
            <a:spLocks noGrp="1"/>
          </p:cNvSpPr>
          <p:nvPr>
            <p:ph type="sldNum" sz="quarter" idx="12"/>
          </p:nvPr>
        </p:nvSpPr>
        <p:spPr>
          <a:xfrm>
            <a:off x="11860456" y="6551845"/>
            <a:ext cx="404415" cy="365210"/>
          </a:xfrm>
        </p:spPr>
        <p:txBody>
          <a:bodyPr anchor="ctr">
            <a:normAutofit/>
          </a:bodyPr>
          <a:lstStyle/>
          <a:p>
            <a:pPr>
              <a:spcAft>
                <a:spcPts val="600"/>
              </a:spcAft>
            </a:pPr>
            <a:fld id="{F3BA6A0D-4A37-486A-B1E4-7797A7C8866C}" type="slidenum">
              <a:rPr lang="cs-CZ" smtClean="0"/>
              <a:pPr>
                <a:spcAft>
                  <a:spcPts val="600"/>
                </a:spcAft>
              </a:pPr>
              <a:t>5</a:t>
            </a:fld>
            <a:endParaRPr lang="cs-CZ"/>
          </a:p>
        </p:txBody>
      </p:sp>
      <p:sp>
        <p:nvSpPr>
          <p:cNvPr id="3" name="Content Placeholder 2"/>
          <p:cNvSpPr>
            <a:spLocks noGrp="1"/>
          </p:cNvSpPr>
          <p:nvPr>
            <p:ph sz="quarter" idx="13"/>
          </p:nvPr>
        </p:nvSpPr>
        <p:spPr>
          <a:xfrm>
            <a:off x="480422" y="1080249"/>
            <a:ext cx="6757784" cy="5473267"/>
          </a:xfrm>
        </p:spPr>
        <p:txBody>
          <a:bodyPr>
            <a:normAutofit/>
          </a:bodyPr>
          <a:lstStyle/>
          <a:p>
            <a:r>
              <a:rPr lang="en-US" b="1" dirty="0"/>
              <a:t>Cloud </a:t>
            </a:r>
            <a:r>
              <a:rPr lang="sk-SK" b="1" dirty="0"/>
              <a:t>C</a:t>
            </a:r>
            <a:r>
              <a:rPr lang="en-US" b="1" dirty="0" err="1"/>
              <a:t>omputing</a:t>
            </a:r>
            <a:r>
              <a:rPr lang="en-US" b="1" dirty="0"/>
              <a:t> </a:t>
            </a:r>
            <a:r>
              <a:rPr lang="en-US" dirty="0"/>
              <a:t>is a model for enabling ubiquitous, convenient, on-demand network access to a shared pool of configurable computing resources (e.g., networks, servers, storage, applications, and services) that can be rapidly provisioned and released with minimal management effort or service provider interaction. This cloud model is composed of five essential characteristics, three service models, and four deployment models.</a:t>
            </a:r>
            <a:endParaRPr lang="sk-SK" dirty="0"/>
          </a:p>
          <a:p>
            <a:pPr marL="72000" indent="0">
              <a:buNone/>
            </a:pPr>
            <a:endParaRPr lang="sk-SK" dirty="0"/>
          </a:p>
        </p:txBody>
      </p:sp>
      <p:pic>
        <p:nvPicPr>
          <p:cNvPr id="4098" name="Picture 2" descr="Cloud computing - Download free icons">
            <a:extLst>
              <a:ext uri="{FF2B5EF4-FFF2-40B4-BE49-F238E27FC236}">
                <a16:creationId xmlns:a16="http://schemas.microsoft.com/office/drawing/2014/main" id="{AB22C853-68BB-1D2C-6595-8F36CB021F38}"/>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000206" y="1276599"/>
            <a:ext cx="3519762" cy="3519762"/>
          </a:xfrm>
          <a:prstGeom prst="rect">
            <a:avLst/>
          </a:prstGeom>
          <a:solidFill>
            <a:srgbClr val="FFFFFF"/>
          </a:solidFill>
        </p:spPr>
      </p:pic>
    </p:spTree>
    <p:extLst>
      <p:ext uri="{BB962C8B-B14F-4D97-AF65-F5344CB8AC3E}">
        <p14:creationId xmlns:p14="http://schemas.microsoft.com/office/powerpoint/2010/main" val="35188903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F3BA6A0D-4A37-486A-B1E4-7797A7C8866C}" type="slidenum">
              <a:rPr lang="cs-CZ" smtClean="0"/>
              <a:t>6</a:t>
            </a:fld>
            <a:endParaRPr lang="cs-CZ"/>
          </a:p>
        </p:txBody>
      </p:sp>
      <p:sp>
        <p:nvSpPr>
          <p:cNvPr id="2" name="Title 1"/>
          <p:cNvSpPr>
            <a:spLocks noGrp="1"/>
          </p:cNvSpPr>
          <p:nvPr>
            <p:ph type="title"/>
          </p:nvPr>
        </p:nvSpPr>
        <p:spPr/>
        <p:txBody>
          <a:bodyPr/>
          <a:lstStyle/>
          <a:p>
            <a:r>
              <a:rPr lang="en-US" dirty="0"/>
              <a:t>Definition</a:t>
            </a:r>
          </a:p>
        </p:txBody>
      </p:sp>
      <p:sp>
        <p:nvSpPr>
          <p:cNvPr id="3" name="Content Placeholder 2"/>
          <p:cNvSpPr>
            <a:spLocks noGrp="1"/>
          </p:cNvSpPr>
          <p:nvPr>
            <p:ph sz="quarter" idx="13"/>
          </p:nvPr>
        </p:nvSpPr>
        <p:spPr/>
        <p:txBody>
          <a:bodyPr/>
          <a:lstStyle/>
          <a:p>
            <a:r>
              <a:rPr lang="sk-SK" b="1" dirty="0" err="1"/>
              <a:t>Essential</a:t>
            </a:r>
            <a:r>
              <a:rPr lang="sk-SK" b="1" dirty="0"/>
              <a:t> </a:t>
            </a:r>
            <a:r>
              <a:rPr lang="en-US" b="1" dirty="0"/>
              <a:t>Characteristics</a:t>
            </a:r>
            <a:r>
              <a:rPr lang="sk-SK" dirty="0"/>
              <a:t>:</a:t>
            </a:r>
          </a:p>
          <a:p>
            <a:pPr lvl="1"/>
            <a:r>
              <a:rPr lang="sk-SK" dirty="0"/>
              <a:t>On-</a:t>
            </a:r>
            <a:r>
              <a:rPr lang="sk-SK" dirty="0" err="1"/>
              <a:t>demand</a:t>
            </a:r>
            <a:r>
              <a:rPr lang="sk-SK" dirty="0"/>
              <a:t> </a:t>
            </a:r>
            <a:r>
              <a:rPr lang="sk-SK" dirty="0" err="1"/>
              <a:t>self-service</a:t>
            </a:r>
            <a:r>
              <a:rPr lang="sk-SK" dirty="0"/>
              <a:t>,</a:t>
            </a:r>
          </a:p>
          <a:p>
            <a:pPr lvl="1"/>
            <a:r>
              <a:rPr lang="sk-SK" dirty="0"/>
              <a:t>Broad </a:t>
            </a:r>
            <a:r>
              <a:rPr lang="sk-SK" dirty="0" err="1"/>
              <a:t>network</a:t>
            </a:r>
            <a:r>
              <a:rPr lang="sk-SK" dirty="0"/>
              <a:t> </a:t>
            </a:r>
            <a:r>
              <a:rPr lang="sk-SK" dirty="0" err="1"/>
              <a:t>access</a:t>
            </a:r>
            <a:r>
              <a:rPr lang="sk-SK" dirty="0"/>
              <a:t>,</a:t>
            </a:r>
          </a:p>
          <a:p>
            <a:pPr lvl="1"/>
            <a:r>
              <a:rPr lang="sk-SK" dirty="0" err="1"/>
              <a:t>Resource</a:t>
            </a:r>
            <a:r>
              <a:rPr lang="sk-SK" dirty="0"/>
              <a:t> </a:t>
            </a:r>
            <a:r>
              <a:rPr lang="sk-SK" dirty="0" err="1"/>
              <a:t>pooling</a:t>
            </a:r>
            <a:r>
              <a:rPr lang="sk-SK" dirty="0"/>
              <a:t>,</a:t>
            </a:r>
          </a:p>
          <a:p>
            <a:pPr lvl="1"/>
            <a:r>
              <a:rPr lang="sk-SK" dirty="0"/>
              <a:t>Rapid elasticity,</a:t>
            </a:r>
          </a:p>
          <a:p>
            <a:pPr lvl="1"/>
            <a:r>
              <a:rPr lang="sk-SK" dirty="0" err="1"/>
              <a:t>Measured</a:t>
            </a:r>
            <a:r>
              <a:rPr lang="sk-SK" dirty="0"/>
              <a:t> </a:t>
            </a:r>
            <a:r>
              <a:rPr lang="sk-SK" dirty="0" err="1"/>
              <a:t>service</a:t>
            </a:r>
            <a:r>
              <a:rPr lang="sk-SK" dirty="0"/>
              <a:t>.</a:t>
            </a:r>
          </a:p>
          <a:p>
            <a:endParaRPr lang="en-US" dirty="0"/>
          </a:p>
          <a:p>
            <a:r>
              <a:rPr lang="en-US" b="1" dirty="0"/>
              <a:t>Entities:</a:t>
            </a:r>
          </a:p>
          <a:p>
            <a:pPr lvl="1"/>
            <a:r>
              <a:rPr lang="en-US" dirty="0"/>
              <a:t>Cloud Consumer,</a:t>
            </a:r>
          </a:p>
          <a:p>
            <a:pPr lvl="1"/>
            <a:r>
              <a:rPr lang="en-US" dirty="0"/>
              <a:t>Cloud Provider,</a:t>
            </a:r>
          </a:p>
          <a:p>
            <a:pPr lvl="1"/>
            <a:r>
              <a:rPr lang="en-US" dirty="0"/>
              <a:t>Cloud Auditor,</a:t>
            </a:r>
          </a:p>
          <a:p>
            <a:pPr lvl="1"/>
            <a:r>
              <a:rPr lang="en-US" dirty="0"/>
              <a:t>Cloud Broker,</a:t>
            </a:r>
          </a:p>
          <a:p>
            <a:pPr lvl="1"/>
            <a:r>
              <a:rPr lang="en-US" dirty="0"/>
              <a:t>Cloud Carrier.</a:t>
            </a:r>
          </a:p>
          <a:p>
            <a:endParaRPr lang="en-US" dirty="0"/>
          </a:p>
        </p:txBody>
      </p:sp>
      <p:sp>
        <p:nvSpPr>
          <p:cNvPr id="7" name="Content Placeholder 2"/>
          <p:cNvSpPr>
            <a:spLocks noGrp="1"/>
          </p:cNvSpPr>
          <p:nvPr>
            <p:ph sz="half" idx="4294967295"/>
          </p:nvPr>
        </p:nvSpPr>
        <p:spPr>
          <a:xfrm>
            <a:off x="6542088" y="1106488"/>
            <a:ext cx="5648325" cy="5280025"/>
          </a:xfrm>
        </p:spPr>
        <p:txBody>
          <a:bodyPr/>
          <a:lstStyle/>
          <a:p>
            <a:r>
              <a:rPr lang="en-US" b="1" dirty="0"/>
              <a:t>Deployment Models</a:t>
            </a:r>
            <a:r>
              <a:rPr lang="sk-SK" b="1" dirty="0"/>
              <a:t>:</a:t>
            </a:r>
          </a:p>
          <a:p>
            <a:pPr lvl="1"/>
            <a:r>
              <a:rPr lang="en-US" dirty="0"/>
              <a:t>Private Cloud</a:t>
            </a:r>
            <a:r>
              <a:rPr lang="sk-SK" dirty="0"/>
              <a:t>,</a:t>
            </a:r>
          </a:p>
          <a:p>
            <a:pPr lvl="1"/>
            <a:r>
              <a:rPr lang="en-US" dirty="0"/>
              <a:t>Community Cloud</a:t>
            </a:r>
            <a:r>
              <a:rPr lang="sk-SK" dirty="0"/>
              <a:t>,</a:t>
            </a:r>
          </a:p>
          <a:p>
            <a:pPr lvl="1"/>
            <a:r>
              <a:rPr lang="en-US" dirty="0"/>
              <a:t>Public Cloud</a:t>
            </a:r>
            <a:r>
              <a:rPr lang="sk-SK" dirty="0"/>
              <a:t>,</a:t>
            </a:r>
          </a:p>
          <a:p>
            <a:pPr lvl="1"/>
            <a:r>
              <a:rPr lang="en-US" dirty="0"/>
              <a:t>Hybrid Cloud.</a:t>
            </a:r>
          </a:p>
          <a:p>
            <a:pPr marL="612000" lvl="1" indent="0">
              <a:buNone/>
            </a:pPr>
            <a:endParaRPr lang="en-US" dirty="0"/>
          </a:p>
          <a:p>
            <a:endParaRPr lang="en-US" b="1" dirty="0"/>
          </a:p>
          <a:p>
            <a:r>
              <a:rPr lang="en-US" b="1" dirty="0"/>
              <a:t>Service Models:</a:t>
            </a:r>
          </a:p>
          <a:p>
            <a:pPr lvl="1"/>
            <a:r>
              <a:rPr lang="en-US" dirty="0"/>
              <a:t>Software as a Service,</a:t>
            </a:r>
          </a:p>
          <a:p>
            <a:pPr lvl="1"/>
            <a:r>
              <a:rPr lang="en-US" dirty="0"/>
              <a:t>Platform as a Service,</a:t>
            </a:r>
          </a:p>
          <a:p>
            <a:pPr lvl="1"/>
            <a:r>
              <a:rPr lang="en-US" dirty="0"/>
              <a:t>Infrastructure as a Service.</a:t>
            </a:r>
          </a:p>
          <a:p>
            <a:endParaRPr lang="en-US" dirty="0"/>
          </a:p>
        </p:txBody>
      </p:sp>
      <p:sp>
        <p:nvSpPr>
          <p:cNvPr id="8" name="Footer Placeholder 4"/>
          <p:cNvSpPr>
            <a:spLocks noGrp="1"/>
          </p:cNvSpPr>
          <p:nvPr>
            <p:ph type="ftr" sz="quarter" idx="11"/>
          </p:nvPr>
        </p:nvSpPr>
        <p:spPr>
          <a:xfrm>
            <a:off x="7760590" y="6560639"/>
            <a:ext cx="4114264" cy="365210"/>
          </a:xfrm>
        </p:spPr>
        <p:txBody>
          <a:bodyPr/>
          <a:lstStyle/>
          <a:p>
            <a:r>
              <a:rPr lang="cs-CZ" dirty="0"/>
              <a:t>Copyright © </a:t>
            </a:r>
            <a:r>
              <a:rPr lang="cs-CZ" dirty="0" err="1"/>
              <a:t>Unicorn</a:t>
            </a:r>
            <a:r>
              <a:rPr lang="cs-CZ" dirty="0"/>
              <a:t> Systems a.s.</a:t>
            </a:r>
          </a:p>
        </p:txBody>
      </p:sp>
    </p:spTree>
    <p:extLst>
      <p:ext uri="{BB962C8B-B14F-4D97-AF65-F5344CB8AC3E}">
        <p14:creationId xmlns:p14="http://schemas.microsoft.com/office/powerpoint/2010/main" val="42559894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Nadpis 5">
            <a:extLst>
              <a:ext uri="{FF2B5EF4-FFF2-40B4-BE49-F238E27FC236}">
                <a16:creationId xmlns:a16="http://schemas.microsoft.com/office/drawing/2014/main" id="{A42D645C-EE02-B3FD-61D9-D9868BE2595E}"/>
              </a:ext>
            </a:extLst>
          </p:cNvPr>
          <p:cNvSpPr>
            <a:spLocks noGrp="1"/>
          </p:cNvSpPr>
          <p:nvPr>
            <p:ph type="title"/>
          </p:nvPr>
        </p:nvSpPr>
        <p:spPr/>
        <p:txBody>
          <a:bodyPr/>
          <a:lstStyle/>
          <a:p>
            <a:pPr marL="0" indent="0">
              <a:buNone/>
            </a:pPr>
            <a:r>
              <a:rPr lang="cs-CZ" dirty="0"/>
              <a:t>	</a:t>
            </a:r>
            <a:r>
              <a:rPr lang="en-GB" dirty="0"/>
              <a:t>Essential</a:t>
            </a:r>
            <a:r>
              <a:rPr lang="cs-CZ" dirty="0"/>
              <a:t> </a:t>
            </a:r>
            <a:r>
              <a:rPr lang="en-GB" dirty="0"/>
              <a:t>Characteristics</a:t>
            </a:r>
          </a:p>
        </p:txBody>
      </p:sp>
      <p:sp>
        <p:nvSpPr>
          <p:cNvPr id="2" name="Zástupný symbol pro zápatí 1">
            <a:extLst>
              <a:ext uri="{FF2B5EF4-FFF2-40B4-BE49-F238E27FC236}">
                <a16:creationId xmlns:a16="http://schemas.microsoft.com/office/drawing/2014/main" id="{AF985711-597A-12D1-6643-4B8DBE81ADA6}"/>
              </a:ext>
            </a:extLst>
          </p:cNvPr>
          <p:cNvSpPr>
            <a:spLocks noGrp="1"/>
          </p:cNvSpPr>
          <p:nvPr>
            <p:ph type="ftr" sz="quarter" idx="4294967295"/>
          </p:nvPr>
        </p:nvSpPr>
        <p:spPr>
          <a:xfrm>
            <a:off x="8077200" y="6561138"/>
            <a:ext cx="4113213" cy="365125"/>
          </a:xfrm>
        </p:spPr>
        <p:txBody>
          <a:bodyPr/>
          <a:lstStyle/>
          <a:p>
            <a:r>
              <a:rPr lang="en-US" noProof="0"/>
              <a:t>Copyright © Unicorn Systems a.s.</a:t>
            </a:r>
            <a:endParaRPr lang="en-US" noProof="0" dirty="0"/>
          </a:p>
        </p:txBody>
      </p:sp>
      <p:sp>
        <p:nvSpPr>
          <p:cNvPr id="3" name="Zástupný symbol pro číslo snímku 2">
            <a:extLst>
              <a:ext uri="{FF2B5EF4-FFF2-40B4-BE49-F238E27FC236}">
                <a16:creationId xmlns:a16="http://schemas.microsoft.com/office/drawing/2014/main" id="{13B6714B-E703-6D59-C174-66D6CB4140CE}"/>
              </a:ext>
            </a:extLst>
          </p:cNvPr>
          <p:cNvSpPr>
            <a:spLocks noGrp="1"/>
          </p:cNvSpPr>
          <p:nvPr>
            <p:ph type="sldNum" sz="quarter" idx="4294967295"/>
          </p:nvPr>
        </p:nvSpPr>
        <p:spPr>
          <a:xfrm>
            <a:off x="11785600" y="6551613"/>
            <a:ext cx="404813" cy="365125"/>
          </a:xfrm>
        </p:spPr>
        <p:txBody>
          <a:bodyPr/>
          <a:lstStyle/>
          <a:p>
            <a:fld id="{851BEBC6-AE21-4DEA-82CA-C5B7C0A09A9D}" type="slidenum">
              <a:rPr lang="cs-CZ" smtClean="0"/>
              <a:pPr/>
              <a:t>7</a:t>
            </a:fld>
            <a:endParaRPr lang="cs-CZ" dirty="0"/>
          </a:p>
        </p:txBody>
      </p:sp>
    </p:spTree>
    <p:extLst>
      <p:ext uri="{BB962C8B-B14F-4D97-AF65-F5344CB8AC3E}">
        <p14:creationId xmlns:p14="http://schemas.microsoft.com/office/powerpoint/2010/main" val="3771364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F3BA6A0D-4A37-486A-B1E4-7797A7C8866C}" type="slidenum">
              <a:rPr lang="cs-CZ" smtClean="0"/>
              <a:t>8</a:t>
            </a:fld>
            <a:endParaRPr lang="cs-CZ"/>
          </a:p>
        </p:txBody>
      </p:sp>
      <p:sp>
        <p:nvSpPr>
          <p:cNvPr id="2" name="Title 1"/>
          <p:cNvSpPr>
            <a:spLocks noGrp="1"/>
          </p:cNvSpPr>
          <p:nvPr>
            <p:ph type="title"/>
          </p:nvPr>
        </p:nvSpPr>
        <p:spPr/>
        <p:txBody>
          <a:bodyPr/>
          <a:lstStyle/>
          <a:p>
            <a:r>
              <a:rPr lang="sk-SK" dirty="0" err="1"/>
              <a:t>Essential</a:t>
            </a:r>
            <a:r>
              <a:rPr lang="sk-SK" dirty="0"/>
              <a:t> </a:t>
            </a:r>
            <a:r>
              <a:rPr lang="sk-SK" dirty="0" err="1"/>
              <a:t>Characteristics</a:t>
            </a:r>
            <a:endParaRPr lang="en-US" dirty="0"/>
          </a:p>
        </p:txBody>
      </p:sp>
      <p:sp>
        <p:nvSpPr>
          <p:cNvPr id="3" name="Content Placeholder 2"/>
          <p:cNvSpPr>
            <a:spLocks noGrp="1"/>
          </p:cNvSpPr>
          <p:nvPr>
            <p:ph sz="quarter" idx="13"/>
          </p:nvPr>
        </p:nvSpPr>
        <p:spPr/>
        <p:txBody>
          <a:bodyPr/>
          <a:lstStyle/>
          <a:p>
            <a:r>
              <a:rPr lang="en-US" b="1" dirty="0"/>
              <a:t>On-demand self-service</a:t>
            </a:r>
            <a:r>
              <a:rPr lang="sk-SK" dirty="0"/>
              <a:t> - </a:t>
            </a:r>
            <a:r>
              <a:rPr lang="en-US" dirty="0"/>
              <a:t>A consumer can unilaterally provision computing capabilities, such as server time and network storage, as needed automatically without requiring human interaction with each service provider</a:t>
            </a:r>
            <a:r>
              <a:rPr lang="sk-SK" dirty="0"/>
              <a:t>,</a:t>
            </a:r>
          </a:p>
          <a:p>
            <a:pPr marL="72000" indent="0">
              <a:buNone/>
            </a:pPr>
            <a:endParaRPr lang="sk-SK" dirty="0"/>
          </a:p>
          <a:p>
            <a:r>
              <a:rPr lang="en-US" b="1" dirty="0"/>
              <a:t>Broad network access</a:t>
            </a:r>
            <a:r>
              <a:rPr lang="sk-SK" dirty="0"/>
              <a:t> - </a:t>
            </a:r>
            <a:r>
              <a:rPr lang="en-US" dirty="0"/>
              <a:t>Capabilities are available over the network and accessed through standard mechanisms that promote use by heterogeneous thin or thick client platforms (e.g., mobile phones, tablets, laptops, and workstations)</a:t>
            </a:r>
            <a:r>
              <a:rPr lang="sk-SK" dirty="0"/>
              <a:t>,</a:t>
            </a:r>
          </a:p>
          <a:p>
            <a:pPr marL="72000" indent="0">
              <a:buNone/>
            </a:pPr>
            <a:endParaRPr lang="sk-SK" dirty="0"/>
          </a:p>
          <a:p>
            <a:r>
              <a:rPr lang="en-US" b="1" dirty="0"/>
              <a:t>Resource pooling</a:t>
            </a:r>
            <a:r>
              <a:rPr lang="sk-SK" b="1" dirty="0"/>
              <a:t> - </a:t>
            </a:r>
            <a:r>
              <a:rPr lang="en-US" dirty="0"/>
              <a:t>The provider’s computing resources are pooled to serve multiple consumers using a multi-tenant model, with different physical and virtual resources dynamically assigned and reassigned according to consumer demand. </a:t>
            </a:r>
            <a:endParaRPr lang="en-US" b="1" dirty="0"/>
          </a:p>
        </p:txBody>
      </p:sp>
      <p:sp>
        <p:nvSpPr>
          <p:cNvPr id="7" name="Footer Placeholder 4"/>
          <p:cNvSpPr>
            <a:spLocks noGrp="1"/>
          </p:cNvSpPr>
          <p:nvPr>
            <p:ph type="ftr" sz="quarter" idx="11"/>
          </p:nvPr>
        </p:nvSpPr>
        <p:spPr>
          <a:xfrm>
            <a:off x="7760590" y="6560639"/>
            <a:ext cx="4114264" cy="365210"/>
          </a:xfrm>
        </p:spPr>
        <p:txBody>
          <a:bodyPr/>
          <a:lstStyle/>
          <a:p>
            <a:r>
              <a:rPr lang="cs-CZ" dirty="0"/>
              <a:t>Copyright © </a:t>
            </a:r>
            <a:r>
              <a:rPr lang="cs-CZ" dirty="0" err="1"/>
              <a:t>Unicorn</a:t>
            </a:r>
            <a:r>
              <a:rPr lang="cs-CZ" dirty="0"/>
              <a:t> Systems a.s.</a:t>
            </a:r>
          </a:p>
        </p:txBody>
      </p:sp>
    </p:spTree>
    <p:extLst>
      <p:ext uri="{BB962C8B-B14F-4D97-AF65-F5344CB8AC3E}">
        <p14:creationId xmlns:p14="http://schemas.microsoft.com/office/powerpoint/2010/main" val="26520950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F3BA6A0D-4A37-486A-B1E4-7797A7C8866C}" type="slidenum">
              <a:rPr lang="cs-CZ" smtClean="0"/>
              <a:t>9</a:t>
            </a:fld>
            <a:endParaRPr lang="cs-CZ"/>
          </a:p>
        </p:txBody>
      </p:sp>
      <p:sp>
        <p:nvSpPr>
          <p:cNvPr id="2" name="Title 1"/>
          <p:cNvSpPr>
            <a:spLocks noGrp="1"/>
          </p:cNvSpPr>
          <p:nvPr>
            <p:ph type="title"/>
          </p:nvPr>
        </p:nvSpPr>
        <p:spPr/>
        <p:txBody>
          <a:bodyPr/>
          <a:lstStyle/>
          <a:p>
            <a:r>
              <a:rPr lang="sk-SK" dirty="0" err="1"/>
              <a:t>Essential</a:t>
            </a:r>
            <a:r>
              <a:rPr lang="sk-SK" dirty="0"/>
              <a:t> </a:t>
            </a:r>
            <a:r>
              <a:rPr lang="sk-SK" dirty="0" err="1"/>
              <a:t>Characteristics</a:t>
            </a:r>
            <a:endParaRPr lang="en-US" dirty="0"/>
          </a:p>
        </p:txBody>
      </p:sp>
      <p:sp>
        <p:nvSpPr>
          <p:cNvPr id="3" name="Content Placeholder 2"/>
          <p:cNvSpPr>
            <a:spLocks noGrp="1"/>
          </p:cNvSpPr>
          <p:nvPr>
            <p:ph sz="quarter" idx="13"/>
          </p:nvPr>
        </p:nvSpPr>
        <p:spPr/>
        <p:txBody>
          <a:bodyPr/>
          <a:lstStyle/>
          <a:p>
            <a:r>
              <a:rPr lang="en-US" b="1" dirty="0"/>
              <a:t>Rapid elasticity</a:t>
            </a:r>
            <a:r>
              <a:rPr lang="sk-SK" dirty="0"/>
              <a:t> - </a:t>
            </a:r>
            <a:r>
              <a:rPr lang="en-US" dirty="0"/>
              <a:t>Capabilities can be elastically provisioned and released, in some cases automatically, to scale rapidly outward and inward commensurate with demand. To the consumer, the capabilities available for provisioning often appear to be unlimited and can be appropriated in any quantity at any time</a:t>
            </a:r>
            <a:r>
              <a:rPr lang="sk-SK" dirty="0"/>
              <a:t>,</a:t>
            </a:r>
          </a:p>
          <a:p>
            <a:pPr marL="72000" indent="0">
              <a:buNone/>
            </a:pPr>
            <a:endParaRPr lang="sk-SK" dirty="0"/>
          </a:p>
          <a:p>
            <a:r>
              <a:rPr lang="en-US" b="1" dirty="0"/>
              <a:t>Measured service</a:t>
            </a:r>
            <a:r>
              <a:rPr lang="sk-SK" b="1" dirty="0"/>
              <a:t> - </a:t>
            </a:r>
            <a:r>
              <a:rPr lang="en-US" dirty="0"/>
              <a:t>Cloud systems automatically control and optimize resource use by leveraging a metering capability at some level of abstraction appropriate to the type of service (e.g., storage, processing, bandwidth, and active user accounts). Resource usage can be monitored, controlled, and reported, providing transparency for both the provider and consumer of the utilized service</a:t>
            </a:r>
            <a:r>
              <a:rPr lang="sk-SK" dirty="0"/>
              <a:t>.</a:t>
            </a:r>
            <a:endParaRPr lang="en-US" b="1" dirty="0"/>
          </a:p>
        </p:txBody>
      </p:sp>
      <p:sp>
        <p:nvSpPr>
          <p:cNvPr id="7" name="Footer Placeholder 4"/>
          <p:cNvSpPr>
            <a:spLocks noGrp="1"/>
          </p:cNvSpPr>
          <p:nvPr>
            <p:ph type="ftr" sz="quarter" idx="11"/>
          </p:nvPr>
        </p:nvSpPr>
        <p:spPr>
          <a:xfrm>
            <a:off x="7760590" y="6560639"/>
            <a:ext cx="4114264" cy="365210"/>
          </a:xfrm>
        </p:spPr>
        <p:txBody>
          <a:bodyPr/>
          <a:lstStyle/>
          <a:p>
            <a:r>
              <a:rPr lang="cs-CZ" dirty="0"/>
              <a:t>Copyright © </a:t>
            </a:r>
            <a:r>
              <a:rPr lang="cs-CZ" dirty="0" err="1"/>
              <a:t>Unicorn</a:t>
            </a:r>
            <a:r>
              <a:rPr lang="cs-CZ" dirty="0"/>
              <a:t> Systems a.s.</a:t>
            </a:r>
          </a:p>
        </p:txBody>
      </p:sp>
    </p:spTree>
    <p:extLst>
      <p:ext uri="{BB962C8B-B14F-4D97-AF65-F5344CB8AC3E}">
        <p14:creationId xmlns:p14="http://schemas.microsoft.com/office/powerpoint/2010/main" val="86677662"/>
      </p:ext>
    </p:extLst>
  </p:cSld>
  <p:clrMapOvr>
    <a:masterClrMapping/>
  </p:clrMapOvr>
</p:sld>
</file>

<file path=ppt/theme/theme1.xml><?xml version="1.0" encoding="utf-8"?>
<a:theme xmlns:a="http://schemas.openxmlformats.org/drawingml/2006/main" name="TGA_sablona_prezentace_MS PowerPoint_16ku9">
  <a:themeElements>
    <a:clrScheme name="Kancelář">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Kancelář">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celář">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rezentace1.potx" id="{FA2D33FC-5F92-49D1-AF8D-8198F9F225F8}" vid="{19B4542E-904F-4FDB-9218-39E9B37EF193}"/>
    </a:ext>
  </a:extLst>
</a:theme>
</file>

<file path=ppt/theme/theme2.xml><?xml version="1.0" encoding="utf-8"?>
<a:theme xmlns:a="http://schemas.openxmlformats.org/drawingml/2006/main" name="Unicorn Systems - Kapitola">
  <a:themeElements>
    <a:clrScheme name="Kancelář">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Kancelář">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celář">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rezentace1.potx" id="{FA2D33FC-5F92-49D1-AF8D-8198F9F225F8}" vid="{73FFCD16-328A-4849-85F4-9B7435D36CC8}"/>
    </a:ext>
  </a:extLst>
</a:theme>
</file>

<file path=ppt/theme/theme3.xml><?xml version="1.0" encoding="utf-8"?>
<a:theme xmlns:a="http://schemas.openxmlformats.org/drawingml/2006/main" name="Unicorn Systems - Výchozí">
  <a:themeElements>
    <a:clrScheme name="Kancelář">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Kancelář">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celář">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rezentace1.potx" id="{FA2D33FC-5F92-49D1-AF8D-8198F9F225F8}" vid="{7A5FD9CE-B28C-4318-BAB6-11FC4F5DE961}"/>
    </a:ext>
  </a:extLst>
</a:theme>
</file>

<file path=ppt/theme/theme4.xml><?xml version="1.0" encoding="utf-8"?>
<a:theme xmlns:a="http://schemas.openxmlformats.org/drawingml/2006/main" name="Unicorn Systems - Konec">
  <a:themeElements>
    <a:clrScheme name="Kancelář">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Kancelář">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celář">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rezentace1.potx" id="{FA2D33FC-5F92-49D1-AF8D-8198F9F225F8}" vid="{9C2760BD-057F-41F2-8641-2C81EF1B0D03}"/>
    </a:ext>
  </a:extLst>
</a:theme>
</file>

<file path=ppt/theme/theme5.xml><?xml version="1.0" encoding="utf-8"?>
<a:theme xmlns:a="http://schemas.openxmlformats.org/drawingml/2006/main" name="Unicorn">
  <a:themeElements>
    <a:clrScheme name="Unicorn">
      <a:dk1>
        <a:srgbClr val="FFFFFF"/>
      </a:dk1>
      <a:lt1>
        <a:srgbClr val="FFFFFF"/>
      </a:lt1>
      <a:dk2>
        <a:srgbClr val="001E6E"/>
      </a:dk2>
      <a:lt2>
        <a:srgbClr val="FFFFFF"/>
      </a:lt2>
      <a:accent1>
        <a:srgbClr val="D21428"/>
      </a:accent1>
      <a:accent2>
        <a:srgbClr val="3EDBFF"/>
      </a:accent2>
      <a:accent3>
        <a:srgbClr val="FFFFFF"/>
      </a:accent3>
      <a:accent4>
        <a:srgbClr val="BDC5D1"/>
      </a:accent4>
      <a:accent5>
        <a:srgbClr val="8993A3"/>
      </a:accent5>
      <a:accent6>
        <a:srgbClr val="5D6C82"/>
      </a:accent6>
      <a:hlink>
        <a:srgbClr val="3EDBFF"/>
      </a:hlink>
      <a:folHlink>
        <a:srgbClr val="5D6C8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USY-UNI_sablona prezentace_16ku9_EN_005_final.potx" id="{8440FAAA-8624-45EF-9568-9B8B084D628E}" vid="{E1AE9AAB-51E6-4142-A9F6-EF26D574F29B}"/>
    </a:ext>
  </a:extLst>
</a:theme>
</file>

<file path=ppt/theme/theme6.xml><?xml version="1.0" encoding="utf-8"?>
<a:theme xmlns:a="http://schemas.openxmlformats.org/drawingml/2006/main" name="Motiv systému Office">
  <a:themeElements>
    <a:clrScheme name="Kancelář">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Kancelář">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celář">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Motiv systému Office">
  <a:themeElements>
    <a:clrScheme name="Kancelář">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Kancelář">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celář">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kument" ma:contentTypeID="0x010100CB836458FF3A884CA0156F47E2314BA9" ma:contentTypeVersion="11" ma:contentTypeDescription="Umožňuje vytvoriť nový dokument." ma:contentTypeScope="" ma:versionID="50558a8d2356b87ae9b6e1d0ad9c284c">
  <xsd:schema xmlns:xsd="http://www.w3.org/2001/XMLSchema" xmlns:xs="http://www.w3.org/2001/XMLSchema" xmlns:p="http://schemas.microsoft.com/office/2006/metadata/properties" xmlns:ns2="eb43324e-6652-4791-9abb-76731d4dfd7d" xmlns:ns3="30fe8e77-7f5e-42dd-bfa6-13a8ff98f153" targetNamespace="http://schemas.microsoft.com/office/2006/metadata/properties" ma:root="true" ma:fieldsID="f2d587f18d9d724b69dc3fc6e51af9fc" ns2:_="" ns3:_="">
    <xsd:import namespace="eb43324e-6652-4791-9abb-76731d4dfd7d"/>
    <xsd:import namespace="30fe8e77-7f5e-42dd-bfa6-13a8ff98f153"/>
    <xsd:element name="properties">
      <xsd:complexType>
        <xsd:sequence>
          <xsd:element name="documentManagement">
            <xsd:complexType>
              <xsd:all>
                <xsd:element ref="ns2:MediaServiceMetadata" minOccurs="0"/>
                <xsd:element ref="ns2:MediaServiceFastMetadata"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2:MediaServiceDateTaken" minOccurs="0"/>
                <xsd:element ref="ns2:MediaServiceObjectDetectorVersions"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b43324e-6652-4791-9abb-76731d4dfd7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1" nillable="true" ma:taxonomy="true" ma:internalName="lcf76f155ced4ddcb4097134ff3c332f" ma:taxonomyFieldName="MediaServiceImageTags" ma:displayName="Značky obrázka" ma:readOnly="false" ma:fieldId="{5cf76f15-5ced-4ddc-b409-7134ff3c332f}" ma:taxonomyMulti="true" ma:sspId="6c0d90c6-5e6a-448a-8a76-ecfc1ec5e2dc" ma:termSetId="09814cd3-568e-fe90-9814-8d621ff8fb84" ma:anchorId="fba54fb3-c3e1-fe81-a776-ca4b69148c4d" ma:open="true" ma:isKeyword="false">
      <xsd:complexType>
        <xsd:sequence>
          <xsd:element ref="pc:Terms" minOccurs="0" maxOccurs="1"/>
        </xsd:sequence>
      </xsd:complex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dexed="true" ma:internalName="MediaServiceDateTaken" ma:readOnly="true">
      <xsd:simpleType>
        <xsd:restriction base="dms:Text"/>
      </xsd:simpleType>
    </xsd:element>
    <xsd:element name="MediaServiceObjectDetectorVersions" ma:index="17" nillable="true" ma:displayName="MediaServiceObjectDetectorVersions" ma:hidden="true" ma:indexed="true" ma:internalName="MediaServiceObjectDetectorVersions" ma:readOnly="true">
      <xsd:simpleType>
        <xsd:restriction base="dms:Text"/>
      </xsd:simpleType>
    </xsd:element>
    <xsd:element name="MediaLengthInSeconds" ma:index="18"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30fe8e77-7f5e-42dd-bfa6-13a8ff98f153" elementFormDefault="qualified">
    <xsd:import namespace="http://schemas.microsoft.com/office/2006/documentManagement/types"/>
    <xsd:import namespace="http://schemas.microsoft.com/office/infopath/2007/PartnerControls"/>
    <xsd:element name="TaxCatchAll" ma:index="12" nillable="true" ma:displayName="Taxonomy Catch All Column" ma:hidden="true" ma:list="{021fff9f-2d25-4bcb-86be-a14f527f938f}" ma:internalName="TaxCatchAll" ma:showField="CatchAllData" ma:web="30fe8e77-7f5e-42dd-bfa6-13a8ff98f153">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 obsahu"/>
        <xsd:element ref="dc:title" minOccurs="0" maxOccurs="1" ma:index="4" ma:displayName="Nadpis"/>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eb43324e-6652-4791-9abb-76731d4dfd7d">
      <Terms xmlns="http://schemas.microsoft.com/office/infopath/2007/PartnerControls"/>
    </lcf76f155ced4ddcb4097134ff3c332f>
    <TaxCatchAll xmlns="30fe8e77-7f5e-42dd-bfa6-13a8ff98f153" xsi:nil="true"/>
  </documentManagement>
</p:properties>
</file>

<file path=customXml/itemProps1.xml><?xml version="1.0" encoding="utf-8"?>
<ds:datastoreItem xmlns:ds="http://schemas.openxmlformats.org/officeDocument/2006/customXml" ds:itemID="{C7BD44C2-F522-4FE3-9461-B47D33DF1858}"/>
</file>

<file path=customXml/itemProps2.xml><?xml version="1.0" encoding="utf-8"?>
<ds:datastoreItem xmlns:ds="http://schemas.openxmlformats.org/officeDocument/2006/customXml" ds:itemID="{B1C02E65-F8D0-4DF5-9A22-CB2ACA5C3735}"/>
</file>

<file path=customXml/itemProps3.xml><?xml version="1.0" encoding="utf-8"?>
<ds:datastoreItem xmlns:ds="http://schemas.openxmlformats.org/officeDocument/2006/customXml" ds:itemID="{62B342B5-AF3B-407C-BEB8-639FF3A45428}"/>
</file>

<file path=docProps/app.xml><?xml version="1.0" encoding="utf-8"?>
<Properties xmlns="http://schemas.openxmlformats.org/officeDocument/2006/extended-properties" xmlns:vt="http://schemas.openxmlformats.org/officeDocument/2006/docPropsVTypes">
  <Template>TGA_sablona_prezentace_MS PowerPoint_16ku9_001_final</Template>
  <TotalTime>367</TotalTime>
  <Words>2587</Words>
  <Application>Microsoft Office PowerPoint</Application>
  <PresentationFormat>Vlastní</PresentationFormat>
  <Paragraphs>370</Paragraphs>
  <Slides>47</Slides>
  <Notes>0</Notes>
  <HiddenSlides>0</HiddenSlides>
  <MMClips>0</MMClips>
  <ScaleCrop>false</ScaleCrop>
  <HeadingPairs>
    <vt:vector size="4" baseType="variant">
      <vt:variant>
        <vt:lpstr>Motiv</vt:lpstr>
      </vt:variant>
      <vt:variant>
        <vt:i4>5</vt:i4>
      </vt:variant>
      <vt:variant>
        <vt:lpstr>Nadpisy snímků</vt:lpstr>
      </vt:variant>
      <vt:variant>
        <vt:i4>47</vt:i4>
      </vt:variant>
    </vt:vector>
  </HeadingPairs>
  <TitlesOfParts>
    <vt:vector size="52" baseType="lpstr">
      <vt:lpstr>TGA_sablona_prezentace_MS PowerPoint_16ku9</vt:lpstr>
      <vt:lpstr>Unicorn Systems - Kapitola</vt:lpstr>
      <vt:lpstr>Unicorn Systems - Výchozí</vt:lpstr>
      <vt:lpstr>Unicorn Systems - Konec</vt:lpstr>
      <vt:lpstr>Unicorn</vt:lpstr>
      <vt:lpstr> Cloud Computing</vt:lpstr>
      <vt:lpstr>Agenda</vt:lpstr>
      <vt:lpstr>What is Cloud Computing ?</vt:lpstr>
      <vt:lpstr>Standardization</vt:lpstr>
      <vt:lpstr>Definition</vt:lpstr>
      <vt:lpstr>Definition</vt:lpstr>
      <vt:lpstr> Essential Characteristics</vt:lpstr>
      <vt:lpstr>Essential Characteristics</vt:lpstr>
      <vt:lpstr>Essential Characteristics</vt:lpstr>
      <vt:lpstr> Entities </vt:lpstr>
      <vt:lpstr>Entities</vt:lpstr>
      <vt:lpstr>Entities</vt:lpstr>
      <vt:lpstr>Entities</vt:lpstr>
      <vt:lpstr> Deployment Models</vt:lpstr>
      <vt:lpstr>Deployment Models</vt:lpstr>
      <vt:lpstr>One more? …</vt:lpstr>
      <vt:lpstr>Deployment Models</vt:lpstr>
      <vt:lpstr> Service Models</vt:lpstr>
      <vt:lpstr>Service Models</vt:lpstr>
      <vt:lpstr>Software as a Service (SaaS)</vt:lpstr>
      <vt:lpstr>Software as a Service (SaaS)</vt:lpstr>
      <vt:lpstr>Software as a Service (SaaS)</vt:lpstr>
      <vt:lpstr>Platform as a Service (PaaS)</vt:lpstr>
      <vt:lpstr>Platform as a Service (PaaS)</vt:lpstr>
      <vt:lpstr>Platform as a Service (PaaS)</vt:lpstr>
      <vt:lpstr>Infrastructure as a Service (IaaS)</vt:lpstr>
      <vt:lpstr>Infrastructure as a Service (IaaS)</vt:lpstr>
      <vt:lpstr>Infrastructure as a Service (IaaS)</vt:lpstr>
      <vt:lpstr>Shared Responsibility Model</vt:lpstr>
      <vt:lpstr>Shared Responsibility Model</vt:lpstr>
      <vt:lpstr>Even more ,,aaS’’ …</vt:lpstr>
      <vt:lpstr>Function as a Service (FaaS)</vt:lpstr>
      <vt:lpstr>Function as a Service (FaaS)</vt:lpstr>
      <vt:lpstr>Function as a Service (FaaS)</vt:lpstr>
      <vt:lpstr>Function as a Service (FaaS) - example</vt:lpstr>
      <vt:lpstr>FaaS vs. PaaS, containers and VMs</vt:lpstr>
      <vt:lpstr>FaaS vs. PaaS, containers and VMs</vt:lpstr>
      <vt:lpstr>FaaS vs. PaaS, containers and VMs</vt:lpstr>
      <vt:lpstr>Anything (X) as a Service (XaaS)</vt:lpstr>
      <vt:lpstr>Anything (X) as a Service (XaaS)</vt:lpstr>
      <vt:lpstr>Excercise</vt:lpstr>
      <vt:lpstr> Statistics</vt:lpstr>
      <vt:lpstr>Statistics (Flexera)</vt:lpstr>
      <vt:lpstr>Statistics (Flexera)</vt:lpstr>
      <vt:lpstr>Statistics (Flexera)</vt:lpstr>
      <vt:lpstr>Statistics (Flexera)</vt:lpstr>
      <vt:lpstr> Thank you!</vt:lpstr>
    </vt:vector>
  </TitlesOfParts>
  <Company/>
  <LinksUpToDate>false</LinksUpToDate>
  <SharedDoc>false</SharedDoc>
  <HyperlinkBase>http://www.unicornsystems.eu</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Cloud Computing</dc:title>
  <dc:creator>drajcan</dc:creator>
  <cp:lastModifiedBy>Filip Janovič</cp:lastModifiedBy>
  <cp:revision>135</cp:revision>
  <dcterms:created xsi:type="dcterms:W3CDTF">2021-09-05T19:08:35Z</dcterms:created>
  <dcterms:modified xsi:type="dcterms:W3CDTF">2023-09-24T17:11:28Z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0x010100CB836458FF3A884CA0156F47E2314BA9</vt:lpwstr>
  </property>
</Properties>
</file>